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0"/>
  </p:notesMasterIdLst>
  <p:handoutMasterIdLst>
    <p:handoutMasterId r:id="rId11"/>
  </p:handoutMasterIdLst>
  <p:sldIdLst>
    <p:sldId id="2076138251" r:id="rId5"/>
    <p:sldId id="2076138252" r:id="rId6"/>
    <p:sldId id="2076138253" r:id="rId7"/>
    <p:sldId id="2076138254" r:id="rId8"/>
    <p:sldId id="2076138255" r:id="rId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slide options" id="{82BFF96B-6F92-4676-A990-CF72A7BAECE2}">
          <p14:sldIdLst>
            <p14:sldId id="2076138251"/>
            <p14:sldId id="2076138252"/>
            <p14:sldId id="2076138253"/>
            <p14:sldId id="2076138254"/>
            <p14:sldId id="207613825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0180"/>
    <a:srgbClr val="D83B01"/>
    <a:srgbClr val="50E6FF"/>
    <a:srgbClr val="EAE4DC"/>
    <a:srgbClr val="E6E6E6"/>
    <a:srgbClr val="D59DFF"/>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9" autoAdjust="0"/>
    <p:restoredTop sz="96327" autoAdjust="0"/>
  </p:normalViewPr>
  <p:slideViewPr>
    <p:cSldViewPr snapToGrid="0">
      <p:cViewPr varScale="1">
        <p:scale>
          <a:sx n="87" d="100"/>
          <a:sy n="87" d="100"/>
        </p:scale>
        <p:origin x="40" y="13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5663F4-F983-4268-A53A-D9C248F35024}" type="doc">
      <dgm:prSet loTypeId="urn:microsoft.com/office/officeart/2005/8/layout/cycle2" loCatId="cycle" qsTypeId="urn:microsoft.com/office/officeart/2005/8/quickstyle/simple4" qsCatId="simple" csTypeId="urn:microsoft.com/office/officeart/2005/8/colors/colorful4" csCatId="colorful" phldr="1"/>
      <dgm:spPr/>
      <dgm:t>
        <a:bodyPr/>
        <a:lstStyle/>
        <a:p>
          <a:endParaRPr lang="en-DK"/>
        </a:p>
      </dgm:t>
    </dgm:pt>
    <dgm:pt modelId="{526270BF-DA93-4B13-AB88-90DFEE5FE8AF}">
      <dgm:prSet phldrT="[Text]" custT="1"/>
      <dgm:spPr/>
      <dgm:t>
        <a:bodyPr/>
        <a:lstStyle/>
        <a:p>
          <a:r>
            <a:rPr lang="en-GB" sz="1600" dirty="0"/>
            <a:t>People</a:t>
          </a:r>
          <a:endParaRPr lang="en-DK" sz="1600" dirty="0"/>
        </a:p>
      </dgm:t>
    </dgm:pt>
    <dgm:pt modelId="{FDFCF69B-3D35-408F-AB73-7B87CA77DDBE}" type="parTrans" cxnId="{7462ACC0-6C38-44E8-A5CE-3C0F3D20A489}">
      <dgm:prSet/>
      <dgm:spPr/>
      <dgm:t>
        <a:bodyPr/>
        <a:lstStyle/>
        <a:p>
          <a:endParaRPr lang="en-DK"/>
        </a:p>
      </dgm:t>
    </dgm:pt>
    <dgm:pt modelId="{47DCF3F1-2E75-49F1-B234-0288A25D2D70}" type="sibTrans" cxnId="{7462ACC0-6C38-44E8-A5CE-3C0F3D20A489}">
      <dgm:prSet/>
      <dgm:spPr/>
      <dgm:t>
        <a:bodyPr/>
        <a:lstStyle/>
        <a:p>
          <a:endParaRPr lang="en-DK"/>
        </a:p>
      </dgm:t>
    </dgm:pt>
    <dgm:pt modelId="{59281901-9409-415A-AA91-083492049C69}">
      <dgm:prSet phldrT="[Text]" custT="1"/>
      <dgm:spPr/>
      <dgm:t>
        <a:bodyPr/>
        <a:lstStyle/>
        <a:p>
          <a:r>
            <a:rPr lang="en-GB" sz="1600" dirty="0"/>
            <a:t>Processes</a:t>
          </a:r>
          <a:endParaRPr lang="en-DK" sz="1600" dirty="0"/>
        </a:p>
      </dgm:t>
    </dgm:pt>
    <dgm:pt modelId="{B6DDA0E2-9770-4F3C-B09A-FEE97113C6ED}" type="parTrans" cxnId="{2A956533-1095-47C1-88AC-7578EE62DDB4}">
      <dgm:prSet/>
      <dgm:spPr/>
      <dgm:t>
        <a:bodyPr/>
        <a:lstStyle/>
        <a:p>
          <a:endParaRPr lang="en-DK"/>
        </a:p>
      </dgm:t>
    </dgm:pt>
    <dgm:pt modelId="{6ABB9F2F-6D87-452F-926D-A6470288DEC8}" type="sibTrans" cxnId="{2A956533-1095-47C1-88AC-7578EE62DDB4}">
      <dgm:prSet/>
      <dgm:spPr/>
      <dgm:t>
        <a:bodyPr/>
        <a:lstStyle/>
        <a:p>
          <a:endParaRPr lang="en-DK"/>
        </a:p>
      </dgm:t>
    </dgm:pt>
    <dgm:pt modelId="{077C4C8B-3CFC-4B5E-8B2F-2C14200908E1}">
      <dgm:prSet phldrT="[Text]" custT="1"/>
      <dgm:spPr/>
      <dgm:t>
        <a:bodyPr/>
        <a:lstStyle/>
        <a:p>
          <a:r>
            <a:rPr lang="en-GB" sz="1600" dirty="0"/>
            <a:t>Data</a:t>
          </a:r>
          <a:endParaRPr lang="en-DK" sz="1600" dirty="0"/>
        </a:p>
      </dgm:t>
    </dgm:pt>
    <dgm:pt modelId="{440AECC3-4304-40E4-A909-9BA33FF209B3}" type="parTrans" cxnId="{C0691BF5-0683-466F-A0E8-29790904FF44}">
      <dgm:prSet/>
      <dgm:spPr/>
      <dgm:t>
        <a:bodyPr/>
        <a:lstStyle/>
        <a:p>
          <a:endParaRPr lang="en-DK"/>
        </a:p>
      </dgm:t>
    </dgm:pt>
    <dgm:pt modelId="{CE0702DD-EE30-488E-B810-CCE762895B22}" type="sibTrans" cxnId="{C0691BF5-0683-466F-A0E8-29790904FF44}">
      <dgm:prSet/>
      <dgm:spPr/>
      <dgm:t>
        <a:bodyPr/>
        <a:lstStyle/>
        <a:p>
          <a:endParaRPr lang="en-DK"/>
        </a:p>
      </dgm:t>
    </dgm:pt>
    <dgm:pt modelId="{7F16971B-205B-4CFE-9864-1BC399329CA4}" type="pres">
      <dgm:prSet presAssocID="{765663F4-F983-4268-A53A-D9C248F35024}" presName="cycle" presStyleCnt="0">
        <dgm:presLayoutVars>
          <dgm:dir/>
          <dgm:resizeHandles val="exact"/>
        </dgm:presLayoutVars>
      </dgm:prSet>
      <dgm:spPr/>
    </dgm:pt>
    <dgm:pt modelId="{5E2158EF-4525-4531-9080-B79925CAF3A2}" type="pres">
      <dgm:prSet presAssocID="{526270BF-DA93-4B13-AB88-90DFEE5FE8AF}" presName="node" presStyleLbl="node1" presStyleIdx="0" presStyleCnt="3">
        <dgm:presLayoutVars>
          <dgm:bulletEnabled val="1"/>
        </dgm:presLayoutVars>
      </dgm:prSet>
      <dgm:spPr/>
    </dgm:pt>
    <dgm:pt modelId="{D48CD03A-2E3B-4819-8877-6641A204BF34}" type="pres">
      <dgm:prSet presAssocID="{47DCF3F1-2E75-49F1-B234-0288A25D2D70}" presName="sibTrans" presStyleLbl="sibTrans2D1" presStyleIdx="0" presStyleCnt="3" custLinFactNeighborX="90086" custLinFactNeighborY="-46048"/>
      <dgm:spPr/>
    </dgm:pt>
    <dgm:pt modelId="{BDDD7B31-AC9F-4663-89B8-678FDAFA04D5}" type="pres">
      <dgm:prSet presAssocID="{47DCF3F1-2E75-49F1-B234-0288A25D2D70}" presName="connectorText" presStyleLbl="sibTrans2D1" presStyleIdx="0" presStyleCnt="3"/>
      <dgm:spPr/>
    </dgm:pt>
    <dgm:pt modelId="{C8EBD45A-01B5-4DBD-8774-3BC8C6F81959}" type="pres">
      <dgm:prSet presAssocID="{59281901-9409-415A-AA91-083492049C69}" presName="node" presStyleLbl="node1" presStyleIdx="1" presStyleCnt="3">
        <dgm:presLayoutVars>
          <dgm:bulletEnabled val="1"/>
        </dgm:presLayoutVars>
      </dgm:prSet>
      <dgm:spPr/>
    </dgm:pt>
    <dgm:pt modelId="{72CAF0B5-3247-4208-BA9F-58B047DFA5D5}" type="pres">
      <dgm:prSet presAssocID="{6ABB9F2F-6D87-452F-926D-A6470288DEC8}" presName="sibTrans" presStyleLbl="sibTrans2D1" presStyleIdx="1" presStyleCnt="3" custLinFactNeighborX="-2830" custLinFactNeighborY="47890"/>
      <dgm:spPr/>
    </dgm:pt>
    <dgm:pt modelId="{7E0A20D3-769B-43A3-8A2E-DA9352EE2893}" type="pres">
      <dgm:prSet presAssocID="{6ABB9F2F-6D87-452F-926D-A6470288DEC8}" presName="connectorText" presStyleLbl="sibTrans2D1" presStyleIdx="1" presStyleCnt="3"/>
      <dgm:spPr/>
    </dgm:pt>
    <dgm:pt modelId="{8BBEBD5B-3563-43FB-AD0D-C48C8A5B54C2}" type="pres">
      <dgm:prSet presAssocID="{077C4C8B-3CFC-4B5E-8B2F-2C14200908E1}" presName="node" presStyleLbl="node1" presStyleIdx="2" presStyleCnt="3">
        <dgm:presLayoutVars>
          <dgm:bulletEnabled val="1"/>
        </dgm:presLayoutVars>
      </dgm:prSet>
      <dgm:spPr/>
    </dgm:pt>
    <dgm:pt modelId="{780E8791-78CA-4667-AB46-49C4C7171BE2}" type="pres">
      <dgm:prSet presAssocID="{CE0702DD-EE30-488E-B810-CCE762895B22}" presName="sibTrans" presStyleLbl="sibTrans2D1" presStyleIdx="2" presStyleCnt="3" custLinFactNeighborX="-99083" custLinFactNeighborY="-48811"/>
      <dgm:spPr/>
    </dgm:pt>
    <dgm:pt modelId="{5479592F-687B-40DD-99B8-56AF4330D1E7}" type="pres">
      <dgm:prSet presAssocID="{CE0702DD-EE30-488E-B810-CCE762895B22}" presName="connectorText" presStyleLbl="sibTrans2D1" presStyleIdx="2" presStyleCnt="3"/>
      <dgm:spPr/>
    </dgm:pt>
  </dgm:ptLst>
  <dgm:cxnLst>
    <dgm:cxn modelId="{2A956533-1095-47C1-88AC-7578EE62DDB4}" srcId="{765663F4-F983-4268-A53A-D9C248F35024}" destId="{59281901-9409-415A-AA91-083492049C69}" srcOrd="1" destOrd="0" parTransId="{B6DDA0E2-9770-4F3C-B09A-FEE97113C6ED}" sibTransId="{6ABB9F2F-6D87-452F-926D-A6470288DEC8}"/>
    <dgm:cxn modelId="{913A9A37-7D95-47D8-A2C0-8DA988569540}" type="presOf" srcId="{CE0702DD-EE30-488E-B810-CCE762895B22}" destId="{5479592F-687B-40DD-99B8-56AF4330D1E7}" srcOrd="1" destOrd="0" presId="urn:microsoft.com/office/officeart/2005/8/layout/cycle2"/>
    <dgm:cxn modelId="{29A8C63D-57FF-4594-BD9E-BCEF93DA9612}" type="presOf" srcId="{CE0702DD-EE30-488E-B810-CCE762895B22}" destId="{780E8791-78CA-4667-AB46-49C4C7171BE2}" srcOrd="0" destOrd="0" presId="urn:microsoft.com/office/officeart/2005/8/layout/cycle2"/>
    <dgm:cxn modelId="{55EC3C40-3AB7-45B9-8344-4D861A704AA1}" type="presOf" srcId="{6ABB9F2F-6D87-452F-926D-A6470288DEC8}" destId="{7E0A20D3-769B-43A3-8A2E-DA9352EE2893}" srcOrd="1" destOrd="0" presId="urn:microsoft.com/office/officeart/2005/8/layout/cycle2"/>
    <dgm:cxn modelId="{B5A5EA5C-BC15-4484-8F92-1453262C8062}" type="presOf" srcId="{077C4C8B-3CFC-4B5E-8B2F-2C14200908E1}" destId="{8BBEBD5B-3563-43FB-AD0D-C48C8A5B54C2}" srcOrd="0" destOrd="0" presId="urn:microsoft.com/office/officeart/2005/8/layout/cycle2"/>
    <dgm:cxn modelId="{77D2725F-E17D-4A81-A669-B513A5625823}" type="presOf" srcId="{47DCF3F1-2E75-49F1-B234-0288A25D2D70}" destId="{D48CD03A-2E3B-4819-8877-6641A204BF34}" srcOrd="0" destOrd="0" presId="urn:microsoft.com/office/officeart/2005/8/layout/cycle2"/>
    <dgm:cxn modelId="{ECF851B2-6CBC-45F3-9445-D987F0FD8ACB}" type="presOf" srcId="{6ABB9F2F-6D87-452F-926D-A6470288DEC8}" destId="{72CAF0B5-3247-4208-BA9F-58B047DFA5D5}" srcOrd="0" destOrd="0" presId="urn:microsoft.com/office/officeart/2005/8/layout/cycle2"/>
    <dgm:cxn modelId="{7462ACC0-6C38-44E8-A5CE-3C0F3D20A489}" srcId="{765663F4-F983-4268-A53A-D9C248F35024}" destId="{526270BF-DA93-4B13-AB88-90DFEE5FE8AF}" srcOrd="0" destOrd="0" parTransId="{FDFCF69B-3D35-408F-AB73-7B87CA77DDBE}" sibTransId="{47DCF3F1-2E75-49F1-B234-0288A25D2D70}"/>
    <dgm:cxn modelId="{16963CC1-0833-4AE2-9527-AF03585B344B}" type="presOf" srcId="{526270BF-DA93-4B13-AB88-90DFEE5FE8AF}" destId="{5E2158EF-4525-4531-9080-B79925CAF3A2}" srcOrd="0" destOrd="0" presId="urn:microsoft.com/office/officeart/2005/8/layout/cycle2"/>
    <dgm:cxn modelId="{18F1B7D0-D0FA-400A-B121-33E67A505ECE}" type="presOf" srcId="{59281901-9409-415A-AA91-083492049C69}" destId="{C8EBD45A-01B5-4DBD-8774-3BC8C6F81959}" srcOrd="0" destOrd="0" presId="urn:microsoft.com/office/officeart/2005/8/layout/cycle2"/>
    <dgm:cxn modelId="{803ED2D4-7422-475B-B2A7-59E313EC73EC}" type="presOf" srcId="{765663F4-F983-4268-A53A-D9C248F35024}" destId="{7F16971B-205B-4CFE-9864-1BC399329CA4}" srcOrd="0" destOrd="0" presId="urn:microsoft.com/office/officeart/2005/8/layout/cycle2"/>
    <dgm:cxn modelId="{2CED02D9-B26C-451D-9592-FF632675445F}" type="presOf" srcId="{47DCF3F1-2E75-49F1-B234-0288A25D2D70}" destId="{BDDD7B31-AC9F-4663-89B8-678FDAFA04D5}" srcOrd="1" destOrd="0" presId="urn:microsoft.com/office/officeart/2005/8/layout/cycle2"/>
    <dgm:cxn modelId="{C0691BF5-0683-466F-A0E8-29790904FF44}" srcId="{765663F4-F983-4268-A53A-D9C248F35024}" destId="{077C4C8B-3CFC-4B5E-8B2F-2C14200908E1}" srcOrd="2" destOrd="0" parTransId="{440AECC3-4304-40E4-A909-9BA33FF209B3}" sibTransId="{CE0702DD-EE30-488E-B810-CCE762895B22}"/>
    <dgm:cxn modelId="{D77DF4C4-5577-44B5-880B-6EA0426918A5}" type="presParOf" srcId="{7F16971B-205B-4CFE-9864-1BC399329CA4}" destId="{5E2158EF-4525-4531-9080-B79925CAF3A2}" srcOrd="0" destOrd="0" presId="urn:microsoft.com/office/officeart/2005/8/layout/cycle2"/>
    <dgm:cxn modelId="{31E98097-FCF0-4DED-A1F6-AF2400C3CD31}" type="presParOf" srcId="{7F16971B-205B-4CFE-9864-1BC399329CA4}" destId="{D48CD03A-2E3B-4819-8877-6641A204BF34}" srcOrd="1" destOrd="0" presId="urn:microsoft.com/office/officeart/2005/8/layout/cycle2"/>
    <dgm:cxn modelId="{1548CCB7-2657-4C4B-8CE8-8557FE7334A8}" type="presParOf" srcId="{D48CD03A-2E3B-4819-8877-6641A204BF34}" destId="{BDDD7B31-AC9F-4663-89B8-678FDAFA04D5}" srcOrd="0" destOrd="0" presId="urn:microsoft.com/office/officeart/2005/8/layout/cycle2"/>
    <dgm:cxn modelId="{9F830CCB-C123-42C3-8D4A-A4E739D899BF}" type="presParOf" srcId="{7F16971B-205B-4CFE-9864-1BC399329CA4}" destId="{C8EBD45A-01B5-4DBD-8774-3BC8C6F81959}" srcOrd="2" destOrd="0" presId="urn:microsoft.com/office/officeart/2005/8/layout/cycle2"/>
    <dgm:cxn modelId="{142057EA-0F37-4EF1-89C2-961F9340DA2E}" type="presParOf" srcId="{7F16971B-205B-4CFE-9864-1BC399329CA4}" destId="{72CAF0B5-3247-4208-BA9F-58B047DFA5D5}" srcOrd="3" destOrd="0" presId="urn:microsoft.com/office/officeart/2005/8/layout/cycle2"/>
    <dgm:cxn modelId="{3F39CEB4-FC7E-41B5-9F0A-DDF801CF7BE8}" type="presParOf" srcId="{72CAF0B5-3247-4208-BA9F-58B047DFA5D5}" destId="{7E0A20D3-769B-43A3-8A2E-DA9352EE2893}" srcOrd="0" destOrd="0" presId="urn:microsoft.com/office/officeart/2005/8/layout/cycle2"/>
    <dgm:cxn modelId="{351D7BA1-EC4A-4DA5-93DD-87DD34CEAD47}" type="presParOf" srcId="{7F16971B-205B-4CFE-9864-1BC399329CA4}" destId="{8BBEBD5B-3563-43FB-AD0D-C48C8A5B54C2}" srcOrd="4" destOrd="0" presId="urn:microsoft.com/office/officeart/2005/8/layout/cycle2"/>
    <dgm:cxn modelId="{6E85916C-6AD5-42A8-9CEC-C66D49D43E18}" type="presParOf" srcId="{7F16971B-205B-4CFE-9864-1BC399329CA4}" destId="{780E8791-78CA-4667-AB46-49C4C7171BE2}" srcOrd="5" destOrd="0" presId="urn:microsoft.com/office/officeart/2005/8/layout/cycle2"/>
    <dgm:cxn modelId="{F0B5F339-5B41-49E8-80EF-8F0AC500D4ED}" type="presParOf" srcId="{780E8791-78CA-4667-AB46-49C4C7171BE2}" destId="{5479592F-687B-40DD-99B8-56AF4330D1E7}"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158EF-4525-4531-9080-B79925CAF3A2}">
      <dsp:nvSpPr>
        <dsp:cNvPr id="0" name=""/>
        <dsp:cNvSpPr/>
      </dsp:nvSpPr>
      <dsp:spPr>
        <a:xfrm>
          <a:off x="1430842" y="66598"/>
          <a:ext cx="1907013" cy="1907013"/>
        </a:xfrm>
        <a:prstGeom prst="ellipse">
          <a:avLst/>
        </a:prstGeom>
        <a:solidFill>
          <a:schemeClr val="accent4">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People</a:t>
          </a:r>
          <a:endParaRPr lang="en-DK" sz="1600" kern="1200" dirty="0"/>
        </a:p>
      </dsp:txBody>
      <dsp:txXfrm>
        <a:off x="1710118" y="345874"/>
        <a:ext cx="1348461" cy="1348461"/>
      </dsp:txXfrm>
    </dsp:sp>
    <dsp:sp modelId="{D48CD03A-2E3B-4819-8877-6641A204BF34}">
      <dsp:nvSpPr>
        <dsp:cNvPr id="0" name=""/>
        <dsp:cNvSpPr/>
      </dsp:nvSpPr>
      <dsp:spPr>
        <a:xfrm rot="3600000">
          <a:off x="3295180" y="1628432"/>
          <a:ext cx="505678" cy="64361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DK" sz="2500" kern="1200"/>
        </a:p>
      </dsp:txBody>
      <dsp:txXfrm>
        <a:off x="3333106" y="1691466"/>
        <a:ext cx="353975" cy="386171"/>
      </dsp:txXfrm>
    </dsp:sp>
    <dsp:sp modelId="{C8EBD45A-01B5-4DBD-8774-3BC8C6F81959}">
      <dsp:nvSpPr>
        <dsp:cNvPr id="0" name=""/>
        <dsp:cNvSpPr/>
      </dsp:nvSpPr>
      <dsp:spPr>
        <a:xfrm>
          <a:off x="2861403" y="2544404"/>
          <a:ext cx="1907013" cy="1907013"/>
        </a:xfrm>
        <a:prstGeom prst="ellipse">
          <a:avLst/>
        </a:prstGeom>
        <a:solidFill>
          <a:schemeClr val="accent4">
            <a:hueOff val="-820202"/>
            <a:satOff val="-455"/>
            <a:lumOff val="-3727"/>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Processes</a:t>
          </a:r>
          <a:endParaRPr lang="en-DK" sz="1600" kern="1200" dirty="0"/>
        </a:p>
      </dsp:txBody>
      <dsp:txXfrm>
        <a:off x="3140679" y="2823680"/>
        <a:ext cx="1348461" cy="1348461"/>
      </dsp:txXfrm>
    </dsp:sp>
    <dsp:sp modelId="{72CAF0B5-3247-4208-BA9F-58B047DFA5D5}">
      <dsp:nvSpPr>
        <dsp:cNvPr id="0" name=""/>
        <dsp:cNvSpPr/>
      </dsp:nvSpPr>
      <dsp:spPr>
        <a:xfrm rot="10800000">
          <a:off x="2131510" y="3484330"/>
          <a:ext cx="505678" cy="643617"/>
        </a:xfrm>
        <a:prstGeom prst="rightArrow">
          <a:avLst>
            <a:gd name="adj1" fmla="val 60000"/>
            <a:gd name="adj2" fmla="val 50000"/>
          </a:avLst>
        </a:prstGeom>
        <a:solidFill>
          <a:schemeClr val="accent4">
            <a:hueOff val="-820202"/>
            <a:satOff val="-455"/>
            <a:lumOff val="-3727"/>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DK" sz="2500" kern="1200"/>
        </a:p>
      </dsp:txBody>
      <dsp:txXfrm rot="10800000">
        <a:off x="2283213" y="3613053"/>
        <a:ext cx="353975" cy="386171"/>
      </dsp:txXfrm>
    </dsp:sp>
    <dsp:sp modelId="{8BBEBD5B-3563-43FB-AD0D-C48C8A5B54C2}">
      <dsp:nvSpPr>
        <dsp:cNvPr id="0" name=""/>
        <dsp:cNvSpPr/>
      </dsp:nvSpPr>
      <dsp:spPr>
        <a:xfrm>
          <a:off x="280" y="2544404"/>
          <a:ext cx="1907013" cy="1907013"/>
        </a:xfrm>
        <a:prstGeom prst="ellipse">
          <a:avLst/>
        </a:prstGeom>
        <a:solidFill>
          <a:schemeClr val="accent4">
            <a:hueOff val="-1640405"/>
            <a:satOff val="-911"/>
            <a:lumOff val="-7453"/>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Data</a:t>
          </a:r>
          <a:endParaRPr lang="en-DK" sz="1600" kern="1200" dirty="0"/>
        </a:p>
      </dsp:txBody>
      <dsp:txXfrm>
        <a:off x="279556" y="2823680"/>
        <a:ext cx="1348461" cy="1348461"/>
      </dsp:txXfrm>
    </dsp:sp>
    <dsp:sp modelId="{780E8791-78CA-4667-AB46-49C4C7171BE2}">
      <dsp:nvSpPr>
        <dsp:cNvPr id="0" name=""/>
        <dsp:cNvSpPr/>
      </dsp:nvSpPr>
      <dsp:spPr>
        <a:xfrm rot="18000000">
          <a:off x="908031" y="1635438"/>
          <a:ext cx="505678" cy="643617"/>
        </a:xfrm>
        <a:prstGeom prst="rightArrow">
          <a:avLst>
            <a:gd name="adj1" fmla="val 60000"/>
            <a:gd name="adj2" fmla="val 50000"/>
          </a:avLst>
        </a:prstGeom>
        <a:solidFill>
          <a:schemeClr val="accent4">
            <a:hueOff val="-1640405"/>
            <a:satOff val="-911"/>
            <a:lumOff val="-7453"/>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DK" sz="2500" kern="1200"/>
        </a:p>
      </dsp:txBody>
      <dsp:txXfrm>
        <a:off x="945957" y="1829850"/>
        <a:ext cx="353975" cy="38617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11/21/2024 4:58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11/21/2024 4:58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GB"/>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GB"/>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GB"/>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GB"/>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GB"/>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GB"/>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608BEB0-A763-EEF5-FA9D-93F4364136F9}"/>
              </a:ext>
            </a:extLst>
          </p:cNvPr>
          <p:cNvGraphicFramePr/>
          <p:nvPr>
            <p:extLst>
              <p:ext uri="{D42A27DB-BD31-4B8C-83A1-F6EECF244321}">
                <p14:modId xmlns:p14="http://schemas.microsoft.com/office/powerpoint/2010/main" val="3474526824"/>
              </p:ext>
            </p:extLst>
          </p:nvPr>
        </p:nvGraphicFramePr>
        <p:xfrm>
          <a:off x="5391302" y="719666"/>
          <a:ext cx="4768698" cy="4518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a:extLst>
              <a:ext uri="{FF2B5EF4-FFF2-40B4-BE49-F238E27FC236}">
                <a16:creationId xmlns:a16="http://schemas.microsoft.com/office/drawing/2014/main" id="{03342F2C-9E08-57CE-1261-B307B6DEA8BB}"/>
              </a:ext>
            </a:extLst>
          </p:cNvPr>
          <p:cNvGrpSpPr/>
          <p:nvPr/>
        </p:nvGrpSpPr>
        <p:grpSpPr>
          <a:xfrm>
            <a:off x="6824878" y="2406701"/>
            <a:ext cx="1901545" cy="1762963"/>
            <a:chOff x="4852416" y="2538375"/>
            <a:chExt cx="2487168" cy="2216505"/>
          </a:xfrm>
        </p:grpSpPr>
        <p:sp>
          <p:nvSpPr>
            <p:cNvPr id="3" name="Oval 2">
              <a:extLst>
                <a:ext uri="{FF2B5EF4-FFF2-40B4-BE49-F238E27FC236}">
                  <a16:creationId xmlns:a16="http://schemas.microsoft.com/office/drawing/2014/main" id="{F88E4260-CB9E-C783-E469-9E1D6B58F132}"/>
                </a:ext>
              </a:extLst>
            </p:cNvPr>
            <p:cNvSpPr/>
            <p:nvPr/>
          </p:nvSpPr>
          <p:spPr bwMode="auto">
            <a:xfrm>
              <a:off x="4852416" y="2538375"/>
              <a:ext cx="2487168" cy="2216505"/>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9BD3DFE2-BC1E-5A22-B5C3-B516BF1B3F24}"/>
                </a:ext>
              </a:extLst>
            </p:cNvPr>
            <p:cNvSpPr txBox="1"/>
            <p:nvPr/>
          </p:nvSpPr>
          <p:spPr>
            <a:xfrm>
              <a:off x="5602224" y="3282696"/>
              <a:ext cx="987552" cy="492443"/>
            </a:xfrm>
            <a:prstGeom prst="rect">
              <a:avLst/>
            </a:prstGeom>
            <a:noFill/>
          </p:spPr>
          <p:txBody>
            <a:bodyPr wrap="square" lIns="0" tIns="0" rIns="0" bIns="0" rtlCol="0">
              <a:spAutoFit/>
            </a:bodyPr>
            <a:lstStyle/>
            <a:p>
              <a:pPr algn="ctr"/>
              <a:r>
                <a:rPr lang="en-GB" sz="1600" dirty="0">
                  <a:solidFill>
                    <a:schemeClr val="bg1"/>
                  </a:solidFill>
                </a:rPr>
                <a:t>Solution design</a:t>
              </a:r>
              <a:endParaRPr lang="en-DK" sz="1600" dirty="0" err="1">
                <a:solidFill>
                  <a:schemeClr val="bg1"/>
                </a:solidFill>
              </a:endParaRPr>
            </a:p>
          </p:txBody>
        </p:sp>
      </p:grpSp>
    </p:spTree>
    <p:extLst>
      <p:ext uri="{BB962C8B-B14F-4D97-AF65-F5344CB8AC3E}">
        <p14:creationId xmlns:p14="http://schemas.microsoft.com/office/powerpoint/2010/main" val="7198283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147C7-1094-793B-D52E-383B049B84DA}"/>
              </a:ext>
            </a:extLst>
          </p:cNvPr>
          <p:cNvSpPr/>
          <p:nvPr/>
        </p:nvSpPr>
        <p:spPr bwMode="auto">
          <a:xfrm>
            <a:off x="585216" y="826618"/>
            <a:ext cx="2428646" cy="1199692"/>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dirty="0">
                <a:solidFill>
                  <a:srgbClr val="FFFFFF"/>
                </a:solidFill>
                <a:ea typeface="Segoe UI" pitchFamily="34" charset="0"/>
                <a:cs typeface="Segoe UI" pitchFamily="34" charset="0"/>
              </a:rPr>
              <a:t>Product </a:t>
            </a:r>
            <a:br>
              <a:rPr lang="en-GB" sz="2000" dirty="0">
                <a:solidFill>
                  <a:srgbClr val="FFFFFF"/>
                </a:solidFill>
                <a:ea typeface="Segoe UI" pitchFamily="34" charset="0"/>
                <a:cs typeface="Segoe UI" pitchFamily="34" charset="0"/>
              </a:rPr>
            </a:br>
            <a:r>
              <a:rPr lang="en-GB" sz="2000" dirty="0">
                <a:solidFill>
                  <a:srgbClr val="FFFFFF"/>
                </a:solidFill>
                <a:ea typeface="Segoe UI" pitchFamily="34" charset="0"/>
                <a:cs typeface="Segoe UI" pitchFamily="34" charset="0"/>
              </a:rPr>
              <a:t>ideation</a:t>
            </a:r>
            <a:endParaRPr lang="en-DK" sz="2000" dirty="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6D792D5A-A288-9512-2787-211193B63EA4}"/>
              </a:ext>
            </a:extLst>
          </p:cNvPr>
          <p:cNvSpPr/>
          <p:nvPr/>
        </p:nvSpPr>
        <p:spPr bwMode="auto">
          <a:xfrm>
            <a:off x="3573069" y="2588363"/>
            <a:ext cx="2428646" cy="1199692"/>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dirty="0">
                <a:solidFill>
                  <a:srgbClr val="FFFFFF"/>
                </a:solidFill>
                <a:ea typeface="Segoe UI" pitchFamily="34" charset="0"/>
                <a:cs typeface="Segoe UI" pitchFamily="34" charset="0"/>
              </a:rPr>
              <a:t>Product </a:t>
            </a:r>
            <a:br>
              <a:rPr lang="en-GB" sz="2000" dirty="0">
                <a:solidFill>
                  <a:srgbClr val="FFFFFF"/>
                </a:solidFill>
                <a:ea typeface="Segoe UI" pitchFamily="34" charset="0"/>
                <a:cs typeface="Segoe UI" pitchFamily="34" charset="0"/>
              </a:rPr>
            </a:br>
            <a:r>
              <a:rPr lang="en-GB" sz="2000" dirty="0">
                <a:solidFill>
                  <a:srgbClr val="FFFFFF"/>
                </a:solidFill>
                <a:ea typeface="Segoe UI" pitchFamily="34" charset="0"/>
                <a:cs typeface="Segoe UI" pitchFamily="34" charset="0"/>
              </a:rPr>
              <a:t>prototyping</a:t>
            </a:r>
            <a:endParaRPr lang="en-DK" sz="2000" dirty="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2A9A4651-10DF-5C73-55A0-325F62F5A190}"/>
              </a:ext>
            </a:extLst>
          </p:cNvPr>
          <p:cNvSpPr/>
          <p:nvPr/>
        </p:nvSpPr>
        <p:spPr bwMode="auto">
          <a:xfrm>
            <a:off x="3573069" y="826618"/>
            <a:ext cx="2428646" cy="1199692"/>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dirty="0">
                <a:solidFill>
                  <a:srgbClr val="FFFFFF"/>
                </a:solidFill>
                <a:ea typeface="Segoe UI" pitchFamily="34" charset="0"/>
                <a:cs typeface="Segoe UI" pitchFamily="34" charset="0"/>
              </a:rPr>
              <a:t>Product </a:t>
            </a:r>
            <a:br>
              <a:rPr lang="en-GB" sz="2000" dirty="0">
                <a:solidFill>
                  <a:srgbClr val="FFFFFF"/>
                </a:solidFill>
                <a:ea typeface="Segoe UI" pitchFamily="34" charset="0"/>
                <a:cs typeface="Segoe UI" pitchFamily="34" charset="0"/>
              </a:rPr>
            </a:br>
            <a:r>
              <a:rPr lang="en-GB" sz="2000" dirty="0">
                <a:solidFill>
                  <a:srgbClr val="FFFFFF"/>
                </a:solidFill>
                <a:ea typeface="Segoe UI" pitchFamily="34" charset="0"/>
                <a:cs typeface="Segoe UI" pitchFamily="34" charset="0"/>
              </a:rPr>
              <a:t>design</a:t>
            </a:r>
            <a:endParaRPr lang="en-DK" sz="2000" dirty="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04D0B80-AA59-8A4A-18BA-EDC6B4ED11F0}"/>
              </a:ext>
            </a:extLst>
          </p:cNvPr>
          <p:cNvSpPr/>
          <p:nvPr/>
        </p:nvSpPr>
        <p:spPr bwMode="auto">
          <a:xfrm>
            <a:off x="6560922" y="826618"/>
            <a:ext cx="2428646" cy="1199692"/>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dirty="0">
                <a:solidFill>
                  <a:srgbClr val="FFFFFF"/>
                </a:solidFill>
                <a:ea typeface="Segoe UI" pitchFamily="34" charset="0"/>
                <a:cs typeface="Segoe UI" pitchFamily="34" charset="0"/>
              </a:rPr>
              <a:t>Product </a:t>
            </a:r>
            <a:br>
              <a:rPr lang="en-GB" sz="2000" dirty="0">
                <a:solidFill>
                  <a:srgbClr val="FFFFFF"/>
                </a:solidFill>
                <a:ea typeface="Segoe UI" pitchFamily="34" charset="0"/>
                <a:cs typeface="Segoe UI" pitchFamily="34" charset="0"/>
              </a:rPr>
            </a:br>
            <a:r>
              <a:rPr lang="en-GB" sz="2000" dirty="0">
                <a:solidFill>
                  <a:srgbClr val="FFFFFF"/>
                </a:solidFill>
                <a:ea typeface="Segoe UI" pitchFamily="34" charset="0"/>
                <a:cs typeface="Segoe UI" pitchFamily="34" charset="0"/>
              </a:rPr>
              <a:t>development</a:t>
            </a:r>
            <a:endParaRPr lang="en-DK"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7E9D0F1D-7D13-5565-4154-C4365334BFC5}"/>
              </a:ext>
            </a:extLst>
          </p:cNvPr>
          <p:cNvSpPr/>
          <p:nvPr/>
        </p:nvSpPr>
        <p:spPr bwMode="auto">
          <a:xfrm>
            <a:off x="9548774" y="826618"/>
            <a:ext cx="2428646" cy="1199692"/>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dirty="0">
                <a:solidFill>
                  <a:srgbClr val="FFFFFF"/>
                </a:solidFill>
                <a:ea typeface="Segoe UI" pitchFamily="34" charset="0"/>
                <a:cs typeface="Segoe UI" pitchFamily="34" charset="0"/>
              </a:rPr>
              <a:t>Product </a:t>
            </a:r>
            <a:br>
              <a:rPr lang="en-GB" sz="2000" dirty="0">
                <a:solidFill>
                  <a:srgbClr val="FFFFFF"/>
                </a:solidFill>
                <a:ea typeface="Segoe UI" pitchFamily="34" charset="0"/>
                <a:cs typeface="Segoe UI" pitchFamily="34" charset="0"/>
              </a:rPr>
            </a:br>
            <a:r>
              <a:rPr lang="en-GB" sz="2000" dirty="0">
                <a:solidFill>
                  <a:srgbClr val="FFFFFF"/>
                </a:solidFill>
                <a:ea typeface="Segoe UI" pitchFamily="34" charset="0"/>
                <a:cs typeface="Segoe UI" pitchFamily="34" charset="0"/>
              </a:rPr>
              <a:t>testing</a:t>
            </a:r>
            <a:endParaRPr lang="en-DK" sz="2000" dirty="0" err="1">
              <a:solidFill>
                <a:srgbClr val="FFFFFF"/>
              </a:soli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2E2A9A24-F2E5-8229-2F79-F1C2235A0142}"/>
              </a:ext>
            </a:extLst>
          </p:cNvPr>
          <p:cNvCxnSpPr>
            <a:stCxn id="3" idx="3"/>
            <a:endCxn id="5" idx="1"/>
          </p:cNvCxnSpPr>
          <p:nvPr/>
        </p:nvCxnSpPr>
        <p:spPr>
          <a:xfrm>
            <a:off x="3013862" y="1426464"/>
            <a:ext cx="559207"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3C0DD319-7074-8CF0-751A-7226F21B7927}"/>
              </a:ext>
            </a:extLst>
          </p:cNvPr>
          <p:cNvCxnSpPr>
            <a:cxnSpLocks/>
            <a:stCxn id="5" idx="3"/>
            <a:endCxn id="6" idx="1"/>
          </p:cNvCxnSpPr>
          <p:nvPr/>
        </p:nvCxnSpPr>
        <p:spPr>
          <a:xfrm>
            <a:off x="6001715" y="1426464"/>
            <a:ext cx="559207"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65CC884D-DC4E-8BE2-3520-AC4B4523D86E}"/>
              </a:ext>
            </a:extLst>
          </p:cNvPr>
          <p:cNvCxnSpPr>
            <a:cxnSpLocks/>
            <a:stCxn id="6" idx="3"/>
            <a:endCxn id="7" idx="1"/>
          </p:cNvCxnSpPr>
          <p:nvPr/>
        </p:nvCxnSpPr>
        <p:spPr>
          <a:xfrm>
            <a:off x="8989568" y="1426464"/>
            <a:ext cx="559206"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1332A234-8CDA-2780-B5F5-AFA435DBF0CA}"/>
              </a:ext>
            </a:extLst>
          </p:cNvPr>
          <p:cNvCxnSpPr>
            <a:cxnSpLocks/>
          </p:cNvCxnSpPr>
          <p:nvPr/>
        </p:nvCxnSpPr>
        <p:spPr>
          <a:xfrm>
            <a:off x="4264762" y="2026310"/>
            <a:ext cx="0" cy="562053"/>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C8E81FE0-20BF-90CD-B44D-9AFC2C09D4BA}"/>
              </a:ext>
            </a:extLst>
          </p:cNvPr>
          <p:cNvCxnSpPr>
            <a:cxnSpLocks/>
          </p:cNvCxnSpPr>
          <p:nvPr/>
        </p:nvCxnSpPr>
        <p:spPr>
          <a:xfrm flipV="1">
            <a:off x="5398618" y="2026310"/>
            <a:ext cx="0" cy="562053"/>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830419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E7D34-CCB5-98A2-1B51-BADD485AB6A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F7008F0-743A-6F94-6C58-6D88037A44A0}"/>
              </a:ext>
            </a:extLst>
          </p:cNvPr>
          <p:cNvSpPr/>
          <p:nvPr/>
        </p:nvSpPr>
        <p:spPr bwMode="auto">
          <a:xfrm>
            <a:off x="607162" y="826618"/>
            <a:ext cx="2428646" cy="1199692"/>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dirty="0">
                <a:solidFill>
                  <a:srgbClr val="FFFFFF"/>
                </a:solidFill>
                <a:ea typeface="Segoe UI" pitchFamily="34" charset="0"/>
                <a:cs typeface="Segoe UI" pitchFamily="34" charset="0"/>
              </a:rPr>
              <a:t>Collect customer suggestions</a:t>
            </a:r>
            <a:endParaRPr lang="en-DK" sz="2000" dirty="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087A159C-6D59-CA89-7AC5-4A9E97279817}"/>
              </a:ext>
            </a:extLst>
          </p:cNvPr>
          <p:cNvSpPr/>
          <p:nvPr/>
        </p:nvSpPr>
        <p:spPr bwMode="auto">
          <a:xfrm>
            <a:off x="607162" y="3714904"/>
            <a:ext cx="2428646" cy="1199692"/>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dirty="0">
                <a:solidFill>
                  <a:srgbClr val="FFFFFF"/>
                </a:solidFill>
                <a:ea typeface="Segoe UI" pitchFamily="34" charset="0"/>
                <a:cs typeface="Segoe UI" pitchFamily="34" charset="0"/>
              </a:rPr>
              <a:t>Conduct ongoing research</a:t>
            </a:r>
            <a:endParaRPr lang="en-DK" sz="2000" dirty="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4511F3E3-1593-4CC4-6EE1-71CF4406CB99}"/>
              </a:ext>
            </a:extLst>
          </p:cNvPr>
          <p:cNvSpPr/>
          <p:nvPr/>
        </p:nvSpPr>
        <p:spPr bwMode="auto">
          <a:xfrm>
            <a:off x="4094075" y="2229308"/>
            <a:ext cx="2428646" cy="1199692"/>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dirty="0">
                <a:solidFill>
                  <a:srgbClr val="FFFFFF"/>
                </a:solidFill>
                <a:ea typeface="Segoe UI" pitchFamily="34" charset="0"/>
                <a:cs typeface="Segoe UI" pitchFamily="34" charset="0"/>
              </a:rPr>
              <a:t>Put ideas into ideation pipeline</a:t>
            </a:r>
            <a:endParaRPr lang="en-DK" sz="2000" dirty="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03DD384A-A4BD-5DE5-E215-5C16803CBF03}"/>
              </a:ext>
            </a:extLst>
          </p:cNvPr>
          <p:cNvSpPr/>
          <p:nvPr/>
        </p:nvSpPr>
        <p:spPr bwMode="auto">
          <a:xfrm>
            <a:off x="6899049" y="2229308"/>
            <a:ext cx="2428646" cy="1199692"/>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dirty="0">
                <a:solidFill>
                  <a:srgbClr val="FFFFFF"/>
                </a:solidFill>
                <a:ea typeface="Segoe UI" pitchFamily="34" charset="0"/>
                <a:cs typeface="Segoe UI" pitchFamily="34" charset="0"/>
              </a:rPr>
              <a:t>Test against strategic imperatives</a:t>
            </a:r>
            <a:endParaRPr lang="en-DK"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538DABF5-6BA3-AE16-9213-6C142F3B93C5}"/>
              </a:ext>
            </a:extLst>
          </p:cNvPr>
          <p:cNvSpPr/>
          <p:nvPr/>
        </p:nvSpPr>
        <p:spPr bwMode="auto">
          <a:xfrm>
            <a:off x="9704023" y="2229308"/>
            <a:ext cx="2428646" cy="1199692"/>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dirty="0">
                <a:solidFill>
                  <a:srgbClr val="FFFFFF"/>
                </a:solidFill>
                <a:ea typeface="Segoe UI" pitchFamily="34" charset="0"/>
                <a:cs typeface="Segoe UI" pitchFamily="34" charset="0"/>
              </a:rPr>
              <a:t>Select ideas for conceptual design</a:t>
            </a:r>
            <a:endParaRPr lang="en-DK" sz="2000" dirty="0" err="1">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2C37957B-E101-4A3F-0A39-86DAC59868EF}"/>
              </a:ext>
            </a:extLst>
          </p:cNvPr>
          <p:cNvCxnSpPr>
            <a:cxnSpLocks/>
            <a:stCxn id="5" idx="3"/>
            <a:endCxn id="6" idx="1"/>
          </p:cNvCxnSpPr>
          <p:nvPr/>
        </p:nvCxnSpPr>
        <p:spPr>
          <a:xfrm>
            <a:off x="6522721" y="2829154"/>
            <a:ext cx="376328"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3EEA535C-A0B4-EBF6-A487-B331BCD84243}"/>
              </a:ext>
            </a:extLst>
          </p:cNvPr>
          <p:cNvCxnSpPr>
            <a:cxnSpLocks/>
            <a:stCxn id="6" idx="3"/>
            <a:endCxn id="7" idx="1"/>
          </p:cNvCxnSpPr>
          <p:nvPr/>
        </p:nvCxnSpPr>
        <p:spPr>
          <a:xfrm>
            <a:off x="9327695" y="2829154"/>
            <a:ext cx="376328"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DB14A4F0-F8FB-BD70-4889-9FAA22CBFCBD}"/>
              </a:ext>
            </a:extLst>
          </p:cNvPr>
          <p:cNvCxnSpPr>
            <a:cxnSpLocks/>
            <a:stCxn id="8" idx="3"/>
            <a:endCxn id="5" idx="1"/>
          </p:cNvCxnSpPr>
          <p:nvPr/>
        </p:nvCxnSpPr>
        <p:spPr>
          <a:xfrm>
            <a:off x="3035808" y="2829154"/>
            <a:ext cx="1058267"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C6A7DEA0-F4AD-2144-CE6C-BB63D1A9E9EC}"/>
              </a:ext>
            </a:extLst>
          </p:cNvPr>
          <p:cNvSpPr/>
          <p:nvPr/>
        </p:nvSpPr>
        <p:spPr bwMode="auto">
          <a:xfrm>
            <a:off x="607162" y="2229308"/>
            <a:ext cx="2428646" cy="1199692"/>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dirty="0">
                <a:solidFill>
                  <a:srgbClr val="FFFFFF"/>
                </a:solidFill>
                <a:ea typeface="Segoe UI" pitchFamily="34" charset="0"/>
                <a:cs typeface="Segoe UI" pitchFamily="34" charset="0"/>
              </a:rPr>
              <a:t>Conduct competitive analysis</a:t>
            </a:r>
            <a:endParaRPr lang="en-DK" sz="2000" dirty="0" err="1">
              <a:solidFill>
                <a:srgbClr val="FFFFFF"/>
              </a:solidFill>
              <a:ea typeface="Segoe UI" pitchFamily="34" charset="0"/>
              <a:cs typeface="Segoe UI" pitchFamily="34" charset="0"/>
            </a:endParaRPr>
          </a:p>
        </p:txBody>
      </p:sp>
      <p:cxnSp>
        <p:nvCxnSpPr>
          <p:cNvPr id="20" name="Connector: Elbow 19">
            <a:extLst>
              <a:ext uri="{FF2B5EF4-FFF2-40B4-BE49-F238E27FC236}">
                <a16:creationId xmlns:a16="http://schemas.microsoft.com/office/drawing/2014/main" id="{A4B45B5A-5C5E-13A0-4656-DA7A97E5BE35}"/>
              </a:ext>
            </a:extLst>
          </p:cNvPr>
          <p:cNvCxnSpPr>
            <a:stCxn id="3" idx="3"/>
            <a:endCxn id="5" idx="1"/>
          </p:cNvCxnSpPr>
          <p:nvPr/>
        </p:nvCxnSpPr>
        <p:spPr>
          <a:xfrm>
            <a:off x="3035808" y="1426464"/>
            <a:ext cx="1058267" cy="1402690"/>
          </a:xfrm>
          <a:prstGeom prst="bentConnector3">
            <a:avLst>
              <a:gd name="adj1" fmla="val 63134"/>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Connector: Elbow 33">
            <a:extLst>
              <a:ext uri="{FF2B5EF4-FFF2-40B4-BE49-F238E27FC236}">
                <a16:creationId xmlns:a16="http://schemas.microsoft.com/office/drawing/2014/main" id="{73368C74-659B-1114-200A-B03F4F6780C5}"/>
              </a:ext>
            </a:extLst>
          </p:cNvPr>
          <p:cNvCxnSpPr>
            <a:stCxn id="4" idx="3"/>
          </p:cNvCxnSpPr>
          <p:nvPr/>
        </p:nvCxnSpPr>
        <p:spPr>
          <a:xfrm flipV="1">
            <a:off x="3035808" y="2829154"/>
            <a:ext cx="681939" cy="1485596"/>
          </a:xfrm>
          <a:prstGeom prst="bentConnector2">
            <a:avLst/>
          </a:prstGeom>
          <a:ln w="19050">
            <a:headEnd type="none" w="lg" len="med"/>
            <a:tailEnd type="none"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19286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9D9B9-B275-D006-D97E-35F909D3EA8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EA26B0F-A399-2F7E-7228-14358669729B}"/>
              </a:ext>
            </a:extLst>
          </p:cNvPr>
          <p:cNvSpPr/>
          <p:nvPr/>
        </p:nvSpPr>
        <p:spPr bwMode="auto">
          <a:xfrm>
            <a:off x="8149132" y="175566"/>
            <a:ext cx="1116787" cy="1675180"/>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dirty="0">
                <a:solidFill>
                  <a:srgbClr val="FFFFFF"/>
                </a:solidFill>
                <a:ea typeface="Segoe UI" pitchFamily="34" charset="0"/>
                <a:cs typeface="Segoe UI" pitchFamily="34" charset="0"/>
              </a:rPr>
              <a:t>Route planning</a:t>
            </a:r>
            <a:endParaRPr lang="en-DK" sz="1200" dirty="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893E327C-6641-E67E-463A-07DBC9C92DB5}"/>
              </a:ext>
            </a:extLst>
          </p:cNvPr>
          <p:cNvSpPr/>
          <p:nvPr/>
        </p:nvSpPr>
        <p:spPr bwMode="auto">
          <a:xfrm>
            <a:off x="9443922" y="175567"/>
            <a:ext cx="1116787" cy="1675179"/>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dirty="0">
                <a:solidFill>
                  <a:srgbClr val="FFFFFF"/>
                </a:solidFill>
                <a:ea typeface="Segoe UI" pitchFamily="34" charset="0"/>
                <a:cs typeface="Segoe UI" pitchFamily="34" charset="0"/>
              </a:rPr>
              <a:t>Load building</a:t>
            </a:r>
            <a:endParaRPr lang="en-DK" sz="12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10AB931A-75C5-C5C1-432F-441414DDA6CB}"/>
              </a:ext>
            </a:extLst>
          </p:cNvPr>
          <p:cNvSpPr/>
          <p:nvPr/>
        </p:nvSpPr>
        <p:spPr bwMode="auto">
          <a:xfrm>
            <a:off x="10789920" y="175566"/>
            <a:ext cx="1065578" cy="1675180"/>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dirty="0">
                <a:solidFill>
                  <a:srgbClr val="FFFFFF"/>
                </a:solidFill>
                <a:ea typeface="Segoe UI" pitchFamily="34" charset="0"/>
                <a:cs typeface="Segoe UI" pitchFamily="34" charset="0"/>
              </a:rPr>
              <a:t>Outbound logistics</a:t>
            </a:r>
            <a:endParaRPr lang="en-DK" sz="1200" dirty="0" err="1">
              <a:solidFill>
                <a:srgbClr val="FFFFFF"/>
              </a:soli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6F69EC54-4C90-037A-7089-0D37EEC47F60}"/>
              </a:ext>
            </a:extLst>
          </p:cNvPr>
          <p:cNvCxnSpPr>
            <a:cxnSpLocks/>
            <a:stCxn id="47" idx="1"/>
          </p:cNvCxnSpPr>
          <p:nvPr/>
        </p:nvCxnSpPr>
        <p:spPr>
          <a:xfrm flipH="1">
            <a:off x="1404821" y="5743651"/>
            <a:ext cx="4049783"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Connector: Elbow 33">
            <a:extLst>
              <a:ext uri="{FF2B5EF4-FFF2-40B4-BE49-F238E27FC236}">
                <a16:creationId xmlns:a16="http://schemas.microsoft.com/office/drawing/2014/main" id="{BA043FCA-D2EA-26E4-5A23-993F4A0B1E0D}"/>
              </a:ext>
            </a:extLst>
          </p:cNvPr>
          <p:cNvCxnSpPr>
            <a:cxnSpLocks/>
            <a:stCxn id="45" idx="0"/>
            <a:endCxn id="5" idx="1"/>
          </p:cNvCxnSpPr>
          <p:nvPr/>
        </p:nvCxnSpPr>
        <p:spPr>
          <a:xfrm rot="16200000" flipV="1">
            <a:off x="7483637" y="1678652"/>
            <a:ext cx="1928775" cy="597783"/>
          </a:xfrm>
          <a:prstGeom prst="bentConnector4">
            <a:avLst>
              <a:gd name="adj1" fmla="val 28287"/>
              <a:gd name="adj2" fmla="val 13824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Rectangle 39">
            <a:extLst>
              <a:ext uri="{FF2B5EF4-FFF2-40B4-BE49-F238E27FC236}">
                <a16:creationId xmlns:a16="http://schemas.microsoft.com/office/drawing/2014/main" id="{A4FFE73E-92D0-6D39-D98D-AACA9F8A3D42}"/>
              </a:ext>
            </a:extLst>
          </p:cNvPr>
          <p:cNvSpPr/>
          <p:nvPr/>
        </p:nvSpPr>
        <p:spPr bwMode="auto">
          <a:xfrm>
            <a:off x="6834365" y="2941931"/>
            <a:ext cx="1065578" cy="1675180"/>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dirty="0">
                <a:solidFill>
                  <a:srgbClr val="FFFFFF"/>
                </a:solidFill>
                <a:ea typeface="Segoe UI" pitchFamily="34" charset="0"/>
                <a:cs typeface="Segoe UI" pitchFamily="34" charset="0"/>
              </a:rPr>
              <a:t>Wave processing</a:t>
            </a:r>
            <a:endParaRPr lang="en-DK" sz="1200" dirty="0" err="1">
              <a:solidFill>
                <a:srgbClr val="FFFFFF"/>
              </a:soli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8964F618-16E4-8B31-0283-CE310F648916}"/>
              </a:ext>
            </a:extLst>
          </p:cNvPr>
          <p:cNvSpPr/>
          <p:nvPr/>
        </p:nvSpPr>
        <p:spPr bwMode="auto">
          <a:xfrm>
            <a:off x="5454604" y="2941931"/>
            <a:ext cx="1065578" cy="1675180"/>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dirty="0">
                <a:solidFill>
                  <a:srgbClr val="FFFFFF"/>
                </a:solidFill>
                <a:ea typeface="Segoe UI" pitchFamily="34" charset="0"/>
                <a:cs typeface="Segoe UI" pitchFamily="34" charset="0"/>
              </a:rPr>
              <a:t>Count</a:t>
            </a:r>
            <a:endParaRPr lang="en-DK" sz="1200" dirty="0" err="1">
              <a:solidFill>
                <a:srgbClr val="FFFFFF"/>
              </a:soli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FB74E63E-A7B7-809E-66E5-C8107081B741}"/>
              </a:ext>
            </a:extLst>
          </p:cNvPr>
          <p:cNvSpPr/>
          <p:nvPr/>
        </p:nvSpPr>
        <p:spPr bwMode="auto">
          <a:xfrm>
            <a:off x="4074843" y="2941931"/>
            <a:ext cx="1065578" cy="1675180"/>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dirty="0">
                <a:solidFill>
                  <a:srgbClr val="FFFFFF"/>
                </a:solidFill>
                <a:ea typeface="Segoe UI" pitchFamily="34" charset="0"/>
                <a:cs typeface="Segoe UI" pitchFamily="34" charset="0"/>
              </a:rPr>
              <a:t>Put away</a:t>
            </a:r>
            <a:endParaRPr lang="en-DK" sz="1200" dirty="0" err="1">
              <a:solidFill>
                <a:srgbClr val="FFFFFF"/>
              </a:soli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41061FEB-AB84-1F57-33A7-7FE026ADEAAB}"/>
              </a:ext>
            </a:extLst>
          </p:cNvPr>
          <p:cNvSpPr/>
          <p:nvPr/>
        </p:nvSpPr>
        <p:spPr bwMode="auto">
          <a:xfrm>
            <a:off x="2729587" y="2941931"/>
            <a:ext cx="1065578" cy="1675180"/>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dirty="0">
                <a:solidFill>
                  <a:srgbClr val="FFFFFF"/>
                </a:solidFill>
                <a:ea typeface="Segoe UI" pitchFamily="34" charset="0"/>
                <a:cs typeface="Segoe UI" pitchFamily="34" charset="0"/>
              </a:rPr>
              <a:t>Receiving</a:t>
            </a:r>
            <a:endParaRPr lang="en-DK" sz="1200" dirty="0" err="1">
              <a:solidFill>
                <a:srgbClr val="FFFFFF"/>
              </a:soli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77B61610-9E04-4305-0569-8F1CB63BFAB8}"/>
              </a:ext>
            </a:extLst>
          </p:cNvPr>
          <p:cNvSpPr/>
          <p:nvPr/>
        </p:nvSpPr>
        <p:spPr bwMode="auto">
          <a:xfrm>
            <a:off x="1347622" y="2941931"/>
            <a:ext cx="1065578" cy="1675180"/>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dirty="0">
                <a:solidFill>
                  <a:srgbClr val="FFFFFF"/>
                </a:solidFill>
                <a:ea typeface="Segoe UI" pitchFamily="34" charset="0"/>
                <a:cs typeface="Segoe UI" pitchFamily="34" charset="0"/>
              </a:rPr>
              <a:t>Inbound logistics</a:t>
            </a:r>
            <a:endParaRPr lang="en-DK" sz="1200" dirty="0" err="1">
              <a:solidFill>
                <a:srgbClr val="FFFFFF"/>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5C647D8B-99E9-8B18-283D-940BF3613BE3}"/>
              </a:ext>
            </a:extLst>
          </p:cNvPr>
          <p:cNvSpPr/>
          <p:nvPr/>
        </p:nvSpPr>
        <p:spPr bwMode="auto">
          <a:xfrm>
            <a:off x="8214126" y="2941931"/>
            <a:ext cx="1065578" cy="1675180"/>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dirty="0">
                <a:solidFill>
                  <a:srgbClr val="FFFFFF"/>
                </a:solidFill>
                <a:ea typeface="Segoe UI" pitchFamily="34" charset="0"/>
                <a:cs typeface="Segoe UI" pitchFamily="34" charset="0"/>
              </a:rPr>
              <a:t>Pick</a:t>
            </a:r>
            <a:endParaRPr lang="en-DK" sz="1200" dirty="0" err="1">
              <a:solidFill>
                <a:srgbClr val="FFFFFF"/>
              </a:soli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FB55A4DD-F86A-B17B-725B-52FA6683BDE0}"/>
              </a:ext>
            </a:extLst>
          </p:cNvPr>
          <p:cNvSpPr/>
          <p:nvPr/>
        </p:nvSpPr>
        <p:spPr bwMode="auto">
          <a:xfrm>
            <a:off x="9593885" y="2941931"/>
            <a:ext cx="1065578" cy="1675180"/>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dirty="0">
                <a:solidFill>
                  <a:srgbClr val="FFFFFF"/>
                </a:solidFill>
                <a:ea typeface="Segoe UI" pitchFamily="34" charset="0"/>
                <a:cs typeface="Segoe UI" pitchFamily="34" charset="0"/>
              </a:rPr>
              <a:t>Pack</a:t>
            </a:r>
            <a:endParaRPr lang="en-DK" sz="1200" dirty="0" err="1">
              <a:solidFill>
                <a:srgbClr val="FFFFFF"/>
              </a:soli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B80AC356-785D-00F7-D643-C602C977F92A}"/>
              </a:ext>
            </a:extLst>
          </p:cNvPr>
          <p:cNvSpPr/>
          <p:nvPr/>
        </p:nvSpPr>
        <p:spPr bwMode="auto">
          <a:xfrm>
            <a:off x="5454604" y="4906061"/>
            <a:ext cx="1065578" cy="1675180"/>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dirty="0">
                <a:solidFill>
                  <a:srgbClr val="FFFFFF"/>
                </a:solidFill>
                <a:ea typeface="Segoe UI" pitchFamily="34" charset="0"/>
                <a:cs typeface="Segoe UI" pitchFamily="34" charset="0"/>
              </a:rPr>
              <a:t>Planning</a:t>
            </a:r>
            <a:endParaRPr lang="en-DK" sz="1200" dirty="0" err="1">
              <a:solidFill>
                <a:srgbClr val="FFFFFF"/>
              </a:solidFill>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85D6C161-1D4F-6D5B-AE46-4583050688F2}"/>
              </a:ext>
            </a:extLst>
          </p:cNvPr>
          <p:cNvCxnSpPr>
            <a:cxnSpLocks/>
            <a:stCxn id="47" idx="3"/>
          </p:cNvCxnSpPr>
          <p:nvPr/>
        </p:nvCxnSpPr>
        <p:spPr>
          <a:xfrm>
            <a:off x="6520182" y="5743651"/>
            <a:ext cx="4139281"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1DBA5934-E55D-92AA-B599-255B6382033E}"/>
              </a:ext>
            </a:extLst>
          </p:cNvPr>
          <p:cNvCxnSpPr>
            <a:stCxn id="44" idx="3"/>
            <a:endCxn id="43" idx="1"/>
          </p:cNvCxnSpPr>
          <p:nvPr/>
        </p:nvCxnSpPr>
        <p:spPr>
          <a:xfrm>
            <a:off x="2413200" y="3779521"/>
            <a:ext cx="316387" cy="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6C066DDB-D7C9-D123-8078-EB74C685D8B3}"/>
              </a:ext>
            </a:extLst>
          </p:cNvPr>
          <p:cNvCxnSpPr>
            <a:cxnSpLocks/>
            <a:stCxn id="43" idx="3"/>
            <a:endCxn id="42" idx="1"/>
          </p:cNvCxnSpPr>
          <p:nvPr/>
        </p:nvCxnSpPr>
        <p:spPr>
          <a:xfrm>
            <a:off x="3795165" y="3779521"/>
            <a:ext cx="279678" cy="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1207F2A0-4CA4-06DB-88DC-711551DE9BE8}"/>
              </a:ext>
            </a:extLst>
          </p:cNvPr>
          <p:cNvCxnSpPr>
            <a:cxnSpLocks/>
            <a:endCxn id="41" idx="1"/>
          </p:cNvCxnSpPr>
          <p:nvPr/>
        </p:nvCxnSpPr>
        <p:spPr>
          <a:xfrm>
            <a:off x="5177130" y="3779521"/>
            <a:ext cx="277474" cy="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EE2296F1-35A4-B17A-3E36-0CA59D0BD93D}"/>
              </a:ext>
            </a:extLst>
          </p:cNvPr>
          <p:cNvCxnSpPr>
            <a:cxnSpLocks/>
            <a:stCxn id="41" idx="3"/>
            <a:endCxn id="40" idx="1"/>
          </p:cNvCxnSpPr>
          <p:nvPr/>
        </p:nvCxnSpPr>
        <p:spPr>
          <a:xfrm>
            <a:off x="6520182" y="3779521"/>
            <a:ext cx="314183" cy="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1" name="Straight Connector 70">
            <a:extLst>
              <a:ext uri="{FF2B5EF4-FFF2-40B4-BE49-F238E27FC236}">
                <a16:creationId xmlns:a16="http://schemas.microsoft.com/office/drawing/2014/main" id="{EBFD5B38-A1B6-B339-58A9-2DFD0683149F}"/>
              </a:ext>
            </a:extLst>
          </p:cNvPr>
          <p:cNvCxnSpPr>
            <a:cxnSpLocks/>
            <a:stCxn id="40" idx="3"/>
            <a:endCxn id="45" idx="1"/>
          </p:cNvCxnSpPr>
          <p:nvPr/>
        </p:nvCxnSpPr>
        <p:spPr>
          <a:xfrm>
            <a:off x="7899943" y="3779521"/>
            <a:ext cx="314183" cy="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4" name="Straight Connector 73">
            <a:extLst>
              <a:ext uri="{FF2B5EF4-FFF2-40B4-BE49-F238E27FC236}">
                <a16:creationId xmlns:a16="http://schemas.microsoft.com/office/drawing/2014/main" id="{A8827CAF-1001-BF8D-5A08-75393300A37F}"/>
              </a:ext>
            </a:extLst>
          </p:cNvPr>
          <p:cNvCxnSpPr>
            <a:cxnSpLocks/>
            <a:stCxn id="45" idx="3"/>
            <a:endCxn id="46" idx="1"/>
          </p:cNvCxnSpPr>
          <p:nvPr/>
        </p:nvCxnSpPr>
        <p:spPr>
          <a:xfrm>
            <a:off x="9279704" y="3779521"/>
            <a:ext cx="314181" cy="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8" name="Rectangle 77">
            <a:extLst>
              <a:ext uri="{FF2B5EF4-FFF2-40B4-BE49-F238E27FC236}">
                <a16:creationId xmlns:a16="http://schemas.microsoft.com/office/drawing/2014/main" id="{C65385DD-64AC-FFE6-DD60-6FAFC0037609}"/>
              </a:ext>
            </a:extLst>
          </p:cNvPr>
          <p:cNvSpPr/>
          <p:nvPr/>
        </p:nvSpPr>
        <p:spPr bwMode="auto">
          <a:xfrm>
            <a:off x="2695082" y="2941931"/>
            <a:ext cx="1065578" cy="1675180"/>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dirty="0">
                <a:solidFill>
                  <a:srgbClr val="FFFFFF"/>
                </a:solidFill>
                <a:ea typeface="Segoe UI" pitchFamily="34" charset="0"/>
                <a:cs typeface="Segoe UI" pitchFamily="34" charset="0"/>
              </a:rPr>
              <a:t>Receiving</a:t>
            </a:r>
            <a:endParaRPr lang="en-DK" sz="1200" dirty="0" err="1">
              <a:solidFill>
                <a:srgbClr val="FFFFFF"/>
              </a:soli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4C583BCE-9A1E-1283-10D0-B69B80F001E6}"/>
              </a:ext>
            </a:extLst>
          </p:cNvPr>
          <p:cNvSpPr/>
          <p:nvPr/>
        </p:nvSpPr>
        <p:spPr bwMode="auto">
          <a:xfrm>
            <a:off x="1315321" y="2941931"/>
            <a:ext cx="1065578" cy="1675180"/>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dirty="0">
                <a:solidFill>
                  <a:srgbClr val="FFFFFF"/>
                </a:solidFill>
                <a:ea typeface="Segoe UI" pitchFamily="34" charset="0"/>
                <a:cs typeface="Segoe UI" pitchFamily="34" charset="0"/>
              </a:rPr>
              <a:t>Inbound logistics</a:t>
            </a:r>
            <a:endParaRPr lang="en-DK" sz="1200" dirty="0" err="1">
              <a:solidFill>
                <a:srgbClr val="FFFFFF"/>
              </a:solidFill>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124E5A9-2A48-82EC-A346-F3E890741E3E}"/>
              </a:ext>
            </a:extLst>
          </p:cNvPr>
          <p:cNvCxnSpPr>
            <a:cxnSpLocks/>
          </p:cNvCxnSpPr>
          <p:nvPr/>
        </p:nvCxnSpPr>
        <p:spPr>
          <a:xfrm>
            <a:off x="5177130" y="3779521"/>
            <a:ext cx="316387" cy="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B945DAF1-542B-B8CD-511D-8621FB57F19A}"/>
              </a:ext>
            </a:extLst>
          </p:cNvPr>
          <p:cNvCxnSpPr>
            <a:cxnSpLocks/>
            <a:stCxn id="6" idx="3"/>
            <a:endCxn id="7" idx="1"/>
          </p:cNvCxnSpPr>
          <p:nvPr/>
        </p:nvCxnSpPr>
        <p:spPr>
          <a:xfrm flipV="1">
            <a:off x="10560709" y="1013156"/>
            <a:ext cx="229211" cy="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4" name="Straight Connector 83">
            <a:extLst>
              <a:ext uri="{FF2B5EF4-FFF2-40B4-BE49-F238E27FC236}">
                <a16:creationId xmlns:a16="http://schemas.microsoft.com/office/drawing/2014/main" id="{EA3EB2E7-BB7B-1A9F-2A4F-0D831058770B}"/>
              </a:ext>
            </a:extLst>
          </p:cNvPr>
          <p:cNvCxnSpPr>
            <a:cxnSpLocks/>
            <a:stCxn id="5" idx="3"/>
            <a:endCxn id="6" idx="1"/>
          </p:cNvCxnSpPr>
          <p:nvPr/>
        </p:nvCxnSpPr>
        <p:spPr>
          <a:xfrm>
            <a:off x="9265919" y="1013156"/>
            <a:ext cx="178003" cy="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991154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Arrow Connector 61">
            <a:extLst>
              <a:ext uri="{FF2B5EF4-FFF2-40B4-BE49-F238E27FC236}">
                <a16:creationId xmlns:a16="http://schemas.microsoft.com/office/drawing/2014/main" id="{B1E43F72-2E44-A94B-6E02-58067B82C60F}"/>
              </a:ext>
            </a:extLst>
          </p:cNvPr>
          <p:cNvCxnSpPr>
            <a:cxnSpLocks/>
            <a:stCxn id="47" idx="3"/>
            <a:endCxn id="28" idx="1"/>
          </p:cNvCxnSpPr>
          <p:nvPr/>
        </p:nvCxnSpPr>
        <p:spPr>
          <a:xfrm>
            <a:off x="7713962" y="4731868"/>
            <a:ext cx="646093" cy="3722"/>
          </a:xfrm>
          <a:prstGeom prst="straightConnector1">
            <a:avLst/>
          </a:prstGeom>
          <a:ln w="38100"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6" name="Group 5">
            <a:extLst>
              <a:ext uri="{FF2B5EF4-FFF2-40B4-BE49-F238E27FC236}">
                <a16:creationId xmlns:a16="http://schemas.microsoft.com/office/drawing/2014/main" id="{24F19BF7-A565-F00E-B51A-BBB3811B6C8F}"/>
              </a:ext>
            </a:extLst>
          </p:cNvPr>
          <p:cNvGrpSpPr/>
          <p:nvPr/>
        </p:nvGrpSpPr>
        <p:grpSpPr>
          <a:xfrm>
            <a:off x="1982570" y="592154"/>
            <a:ext cx="2051915" cy="1346331"/>
            <a:chOff x="4831842" y="848368"/>
            <a:chExt cx="2362810" cy="1499616"/>
          </a:xfrm>
        </p:grpSpPr>
        <p:sp>
          <p:nvSpPr>
            <p:cNvPr id="2" name="Rectangle 1">
              <a:extLst>
                <a:ext uri="{FF2B5EF4-FFF2-40B4-BE49-F238E27FC236}">
                  <a16:creationId xmlns:a16="http://schemas.microsoft.com/office/drawing/2014/main" id="{F6EAC645-2EF7-A7AC-1C09-4B01C230940E}"/>
                </a:ext>
              </a:extLst>
            </p:cNvPr>
            <p:cNvSpPr/>
            <p:nvPr/>
          </p:nvSpPr>
          <p:spPr bwMode="auto">
            <a:xfrm>
              <a:off x="4831842" y="848368"/>
              <a:ext cx="2362810" cy="14996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1400" dirty="0">
                  <a:solidFill>
                    <a:srgbClr val="FFFFFF"/>
                  </a:solidFill>
                  <a:ea typeface="Segoe UI" pitchFamily="34" charset="0"/>
                  <a:cs typeface="Segoe UI" pitchFamily="34" charset="0"/>
                </a:rPr>
                <a:t>Developer A</a:t>
              </a:r>
              <a:endParaRPr lang="en-DK" sz="1400" dirty="0" err="1">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48CB23C0-4957-2762-77DA-6A3F586CCF13}"/>
                </a:ext>
              </a:extLst>
            </p:cNvPr>
            <p:cNvSpPr txBox="1"/>
            <p:nvPr/>
          </p:nvSpPr>
          <p:spPr>
            <a:xfrm>
              <a:off x="5171999" y="1368296"/>
              <a:ext cx="1682496" cy="215444"/>
            </a:xfrm>
            <a:prstGeom prst="rect">
              <a:avLst/>
            </a:prstGeom>
            <a:solidFill>
              <a:schemeClr val="bg1"/>
            </a:solidFill>
          </p:spPr>
          <p:txBody>
            <a:bodyPr wrap="square" lIns="0" tIns="0" rIns="0" bIns="0" rtlCol="0">
              <a:spAutoFit/>
            </a:bodyPr>
            <a:lstStyle/>
            <a:p>
              <a:pPr algn="ctr"/>
              <a:r>
                <a:rPr lang="en-GB" sz="1400" dirty="0"/>
                <a:t>Developer A code</a:t>
              </a:r>
              <a:endParaRPr lang="en-DK" sz="1400" dirty="0" err="1"/>
            </a:p>
          </p:txBody>
        </p:sp>
        <p:sp>
          <p:nvSpPr>
            <p:cNvPr id="4" name="TextBox 3">
              <a:extLst>
                <a:ext uri="{FF2B5EF4-FFF2-40B4-BE49-F238E27FC236}">
                  <a16:creationId xmlns:a16="http://schemas.microsoft.com/office/drawing/2014/main" id="{3B5FB498-44EC-82DB-96EC-F7A263D6FC69}"/>
                </a:ext>
              </a:extLst>
            </p:cNvPr>
            <p:cNvSpPr txBox="1"/>
            <p:nvPr/>
          </p:nvSpPr>
          <p:spPr>
            <a:xfrm>
              <a:off x="5171999" y="1858329"/>
              <a:ext cx="1682496" cy="215444"/>
            </a:xfrm>
            <a:prstGeom prst="rect">
              <a:avLst/>
            </a:prstGeom>
            <a:solidFill>
              <a:schemeClr val="bg1"/>
            </a:solidFill>
          </p:spPr>
          <p:txBody>
            <a:bodyPr wrap="square" lIns="0" tIns="0" rIns="0" bIns="0" rtlCol="0">
              <a:spAutoFit/>
            </a:bodyPr>
            <a:lstStyle/>
            <a:p>
              <a:pPr algn="ctr"/>
              <a:r>
                <a:rPr lang="en-GB" sz="1400" dirty="0"/>
                <a:t>Developer B code</a:t>
              </a:r>
              <a:endParaRPr lang="en-DK" sz="1400" dirty="0" err="1"/>
            </a:p>
          </p:txBody>
        </p:sp>
      </p:grpSp>
      <p:sp>
        <p:nvSpPr>
          <p:cNvPr id="17" name="TextBox 16">
            <a:extLst>
              <a:ext uri="{FF2B5EF4-FFF2-40B4-BE49-F238E27FC236}">
                <a16:creationId xmlns:a16="http://schemas.microsoft.com/office/drawing/2014/main" id="{732BE8D9-BB6A-BC38-1A0A-025712813271}"/>
              </a:ext>
            </a:extLst>
          </p:cNvPr>
          <p:cNvSpPr txBox="1"/>
          <p:nvPr/>
        </p:nvSpPr>
        <p:spPr>
          <a:xfrm>
            <a:off x="211528" y="2426397"/>
            <a:ext cx="1324663" cy="215444"/>
          </a:xfrm>
          <a:prstGeom prst="rect">
            <a:avLst/>
          </a:prstGeom>
          <a:solidFill>
            <a:srgbClr val="770180"/>
          </a:solidFill>
        </p:spPr>
        <p:txBody>
          <a:bodyPr wrap="square" lIns="0" tIns="0" rIns="0" bIns="0" rtlCol="0">
            <a:spAutoFit/>
          </a:bodyPr>
          <a:lstStyle/>
          <a:p>
            <a:pPr algn="ctr"/>
            <a:r>
              <a:rPr lang="en-GB" sz="1400" dirty="0">
                <a:solidFill>
                  <a:schemeClr val="bg1"/>
                </a:solidFill>
              </a:rPr>
              <a:t>Solution A</a:t>
            </a:r>
            <a:endParaRPr lang="en-DK" sz="1400" dirty="0" err="1">
              <a:solidFill>
                <a:schemeClr val="bg1"/>
              </a:solidFill>
            </a:endParaRPr>
          </a:p>
        </p:txBody>
      </p:sp>
      <p:grpSp>
        <p:nvGrpSpPr>
          <p:cNvPr id="19" name="Group 18">
            <a:extLst>
              <a:ext uri="{FF2B5EF4-FFF2-40B4-BE49-F238E27FC236}">
                <a16:creationId xmlns:a16="http://schemas.microsoft.com/office/drawing/2014/main" id="{E1764425-E251-27B8-9BD4-9B9D514919BF}"/>
              </a:ext>
            </a:extLst>
          </p:cNvPr>
          <p:cNvGrpSpPr/>
          <p:nvPr/>
        </p:nvGrpSpPr>
        <p:grpSpPr>
          <a:xfrm>
            <a:off x="8228382" y="691351"/>
            <a:ext cx="2362810" cy="1499616"/>
            <a:chOff x="4674413" y="830544"/>
            <a:chExt cx="2362810" cy="1499616"/>
          </a:xfrm>
        </p:grpSpPr>
        <p:sp>
          <p:nvSpPr>
            <p:cNvPr id="20" name="Rectangle 19">
              <a:extLst>
                <a:ext uri="{FF2B5EF4-FFF2-40B4-BE49-F238E27FC236}">
                  <a16:creationId xmlns:a16="http://schemas.microsoft.com/office/drawing/2014/main" id="{FCAFA5D9-EB1A-186B-69DD-5DDEB8B8A8C3}"/>
                </a:ext>
              </a:extLst>
            </p:cNvPr>
            <p:cNvSpPr/>
            <p:nvPr/>
          </p:nvSpPr>
          <p:spPr bwMode="auto">
            <a:xfrm>
              <a:off x="4674413" y="830544"/>
              <a:ext cx="2362810" cy="14996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1400" dirty="0">
                  <a:solidFill>
                    <a:srgbClr val="FFFFFF"/>
                  </a:solidFill>
                  <a:ea typeface="Segoe UI" pitchFamily="34" charset="0"/>
                  <a:cs typeface="Segoe UI" pitchFamily="34" charset="0"/>
                </a:rPr>
                <a:t>Sandbox</a:t>
              </a:r>
              <a:endParaRPr lang="en-DK" sz="1400" dirty="0" err="1">
                <a:solidFill>
                  <a:srgbClr val="FFFFFF"/>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9384F2C9-676F-F792-7250-1D64DC82A2EC}"/>
                </a:ext>
              </a:extLst>
            </p:cNvPr>
            <p:cNvSpPr txBox="1"/>
            <p:nvPr/>
          </p:nvSpPr>
          <p:spPr>
            <a:xfrm>
              <a:off x="4806086" y="1426464"/>
              <a:ext cx="2121408" cy="215444"/>
            </a:xfrm>
            <a:prstGeom prst="rect">
              <a:avLst/>
            </a:prstGeom>
            <a:solidFill>
              <a:schemeClr val="bg1"/>
            </a:solidFill>
          </p:spPr>
          <p:txBody>
            <a:bodyPr wrap="square" lIns="0" tIns="0" rIns="0" bIns="0" rtlCol="0">
              <a:spAutoFit/>
            </a:bodyPr>
            <a:lstStyle/>
            <a:p>
              <a:pPr algn="ctr"/>
              <a:r>
                <a:rPr lang="en-GB" sz="1400" dirty="0"/>
                <a:t>Solution A</a:t>
              </a:r>
              <a:endParaRPr lang="en-DK" sz="1400" dirty="0" err="1"/>
            </a:p>
          </p:txBody>
        </p:sp>
        <p:sp>
          <p:nvSpPr>
            <p:cNvPr id="22" name="TextBox 21">
              <a:extLst>
                <a:ext uri="{FF2B5EF4-FFF2-40B4-BE49-F238E27FC236}">
                  <a16:creationId xmlns:a16="http://schemas.microsoft.com/office/drawing/2014/main" id="{6447DF01-3650-411B-4E52-EDFC18C8F9AF}"/>
                </a:ext>
              </a:extLst>
            </p:cNvPr>
            <p:cNvSpPr txBox="1"/>
            <p:nvPr/>
          </p:nvSpPr>
          <p:spPr>
            <a:xfrm>
              <a:off x="4806086" y="1871266"/>
              <a:ext cx="2121408" cy="215444"/>
            </a:xfrm>
            <a:prstGeom prst="rect">
              <a:avLst/>
            </a:prstGeom>
            <a:solidFill>
              <a:schemeClr val="bg1"/>
            </a:solidFill>
          </p:spPr>
          <p:txBody>
            <a:bodyPr wrap="square" lIns="0" tIns="0" rIns="0" bIns="0" rtlCol="0">
              <a:spAutoFit/>
            </a:bodyPr>
            <a:lstStyle/>
            <a:p>
              <a:pPr algn="ctr"/>
              <a:r>
                <a:rPr lang="en-GB" sz="1400" dirty="0"/>
                <a:t>Solution B</a:t>
              </a:r>
              <a:endParaRPr lang="en-DK" sz="1400" dirty="0" err="1"/>
            </a:p>
          </p:txBody>
        </p:sp>
      </p:grpSp>
      <p:grpSp>
        <p:nvGrpSpPr>
          <p:cNvPr id="38" name="Group 37">
            <a:extLst>
              <a:ext uri="{FF2B5EF4-FFF2-40B4-BE49-F238E27FC236}">
                <a16:creationId xmlns:a16="http://schemas.microsoft.com/office/drawing/2014/main" id="{0219203A-3101-D7D9-924B-FD9D0A50F397}"/>
              </a:ext>
            </a:extLst>
          </p:cNvPr>
          <p:cNvGrpSpPr/>
          <p:nvPr/>
        </p:nvGrpSpPr>
        <p:grpSpPr>
          <a:xfrm>
            <a:off x="1982570" y="3860671"/>
            <a:ext cx="1989735" cy="1111438"/>
            <a:chOff x="4374489" y="5106483"/>
            <a:chExt cx="1989735" cy="1111438"/>
          </a:xfrm>
        </p:grpSpPr>
        <p:sp>
          <p:nvSpPr>
            <p:cNvPr id="24" name="Rectangle 23">
              <a:extLst>
                <a:ext uri="{FF2B5EF4-FFF2-40B4-BE49-F238E27FC236}">
                  <a16:creationId xmlns:a16="http://schemas.microsoft.com/office/drawing/2014/main" id="{4AE98E59-E161-3A7B-AEBE-A4F962903AE2}"/>
                </a:ext>
              </a:extLst>
            </p:cNvPr>
            <p:cNvSpPr/>
            <p:nvPr/>
          </p:nvSpPr>
          <p:spPr bwMode="auto">
            <a:xfrm>
              <a:off x="4374489" y="5106483"/>
              <a:ext cx="1989735" cy="111143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1400" dirty="0">
                  <a:solidFill>
                    <a:srgbClr val="FFFFFF"/>
                  </a:solidFill>
                  <a:ea typeface="Segoe UI" pitchFamily="34" charset="0"/>
                  <a:cs typeface="Segoe UI" pitchFamily="34" charset="0"/>
                </a:rPr>
                <a:t>Developer B</a:t>
              </a:r>
              <a:endParaRPr lang="en-DK" sz="1400" dirty="0" err="1">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29DA5E46-CE88-14D0-F72A-C5C17A9B798B}"/>
                </a:ext>
              </a:extLst>
            </p:cNvPr>
            <p:cNvSpPr txBox="1"/>
            <p:nvPr/>
          </p:nvSpPr>
          <p:spPr>
            <a:xfrm>
              <a:off x="4469738" y="5665349"/>
              <a:ext cx="1773786" cy="215444"/>
            </a:xfrm>
            <a:prstGeom prst="rect">
              <a:avLst/>
            </a:prstGeom>
            <a:solidFill>
              <a:schemeClr val="bg1"/>
            </a:solidFill>
          </p:spPr>
          <p:txBody>
            <a:bodyPr wrap="square" lIns="0" tIns="0" rIns="0" bIns="0" rtlCol="0">
              <a:spAutoFit/>
            </a:bodyPr>
            <a:lstStyle/>
            <a:p>
              <a:pPr algn="ctr"/>
              <a:r>
                <a:rPr lang="en-GB" sz="1400" dirty="0"/>
                <a:t>Developer B code</a:t>
              </a:r>
              <a:endParaRPr lang="en-DK" sz="1400" dirty="0" err="1"/>
            </a:p>
          </p:txBody>
        </p:sp>
      </p:grpSp>
      <p:grpSp>
        <p:nvGrpSpPr>
          <p:cNvPr id="27" name="Group 26">
            <a:extLst>
              <a:ext uri="{FF2B5EF4-FFF2-40B4-BE49-F238E27FC236}">
                <a16:creationId xmlns:a16="http://schemas.microsoft.com/office/drawing/2014/main" id="{EB86131E-52E3-04EB-904A-658468454B1C}"/>
              </a:ext>
            </a:extLst>
          </p:cNvPr>
          <p:cNvGrpSpPr/>
          <p:nvPr/>
        </p:nvGrpSpPr>
        <p:grpSpPr>
          <a:xfrm>
            <a:off x="8360055" y="3985782"/>
            <a:ext cx="2362810" cy="1499616"/>
            <a:chOff x="4674413" y="830544"/>
            <a:chExt cx="2362810" cy="1499616"/>
          </a:xfrm>
        </p:grpSpPr>
        <p:sp>
          <p:nvSpPr>
            <p:cNvPr id="28" name="Rectangle 27">
              <a:extLst>
                <a:ext uri="{FF2B5EF4-FFF2-40B4-BE49-F238E27FC236}">
                  <a16:creationId xmlns:a16="http://schemas.microsoft.com/office/drawing/2014/main" id="{FE17F7DD-8A3B-77B0-4EEE-D19576F75FBB}"/>
                </a:ext>
              </a:extLst>
            </p:cNvPr>
            <p:cNvSpPr/>
            <p:nvPr/>
          </p:nvSpPr>
          <p:spPr bwMode="auto">
            <a:xfrm>
              <a:off x="4674413" y="830544"/>
              <a:ext cx="2362810" cy="14996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1400" dirty="0">
                  <a:solidFill>
                    <a:srgbClr val="FFFFFF"/>
                  </a:solidFill>
                  <a:ea typeface="Segoe UI" pitchFamily="34" charset="0"/>
                  <a:cs typeface="Segoe UI" pitchFamily="34" charset="0"/>
                </a:rPr>
                <a:t>Production</a:t>
              </a:r>
              <a:endParaRPr lang="en-DK" sz="1400" dirty="0" err="1">
                <a:solidFill>
                  <a:srgbClr val="FFFFFF"/>
                </a:solidFill>
                <a:ea typeface="Segoe UI" pitchFamily="34" charset="0"/>
                <a:cs typeface="Segoe UI" pitchFamily="34" charset="0"/>
              </a:endParaRPr>
            </a:p>
          </p:txBody>
        </p:sp>
        <p:sp>
          <p:nvSpPr>
            <p:cNvPr id="29" name="TextBox 28">
              <a:extLst>
                <a:ext uri="{FF2B5EF4-FFF2-40B4-BE49-F238E27FC236}">
                  <a16:creationId xmlns:a16="http://schemas.microsoft.com/office/drawing/2014/main" id="{7ADE9BCE-9557-C6E2-0F27-C543DA538C68}"/>
                </a:ext>
              </a:extLst>
            </p:cNvPr>
            <p:cNvSpPr txBox="1"/>
            <p:nvPr/>
          </p:nvSpPr>
          <p:spPr>
            <a:xfrm>
              <a:off x="4806086" y="1426464"/>
              <a:ext cx="2121408" cy="215444"/>
            </a:xfrm>
            <a:prstGeom prst="rect">
              <a:avLst/>
            </a:prstGeom>
            <a:solidFill>
              <a:schemeClr val="bg1"/>
            </a:solidFill>
          </p:spPr>
          <p:txBody>
            <a:bodyPr wrap="square" lIns="0" tIns="0" rIns="0" bIns="0" rtlCol="0">
              <a:spAutoFit/>
            </a:bodyPr>
            <a:lstStyle/>
            <a:p>
              <a:pPr algn="ctr"/>
              <a:r>
                <a:rPr lang="en-GB" sz="1400" dirty="0"/>
                <a:t>Solution A</a:t>
              </a:r>
              <a:endParaRPr lang="en-DK" sz="1400" dirty="0" err="1"/>
            </a:p>
          </p:txBody>
        </p:sp>
        <p:sp>
          <p:nvSpPr>
            <p:cNvPr id="30" name="TextBox 29">
              <a:extLst>
                <a:ext uri="{FF2B5EF4-FFF2-40B4-BE49-F238E27FC236}">
                  <a16:creationId xmlns:a16="http://schemas.microsoft.com/office/drawing/2014/main" id="{7ADA6E43-E977-4449-1B4F-E0EEE9E0EAA1}"/>
                </a:ext>
              </a:extLst>
            </p:cNvPr>
            <p:cNvSpPr txBox="1"/>
            <p:nvPr/>
          </p:nvSpPr>
          <p:spPr>
            <a:xfrm>
              <a:off x="4806086" y="1871266"/>
              <a:ext cx="2121408" cy="215444"/>
            </a:xfrm>
            <a:prstGeom prst="rect">
              <a:avLst/>
            </a:prstGeom>
            <a:solidFill>
              <a:schemeClr val="bg1"/>
            </a:solidFill>
          </p:spPr>
          <p:txBody>
            <a:bodyPr wrap="square" lIns="0" tIns="0" rIns="0" bIns="0" rtlCol="0">
              <a:spAutoFit/>
            </a:bodyPr>
            <a:lstStyle/>
            <a:p>
              <a:pPr algn="ctr"/>
              <a:r>
                <a:rPr lang="en-GB" sz="1400" dirty="0"/>
                <a:t>Solution B</a:t>
              </a:r>
              <a:endParaRPr lang="en-DK" sz="1400" dirty="0" err="1"/>
            </a:p>
          </p:txBody>
        </p:sp>
      </p:grpSp>
      <p:sp>
        <p:nvSpPr>
          <p:cNvPr id="31" name="TextBox 30">
            <a:extLst>
              <a:ext uri="{FF2B5EF4-FFF2-40B4-BE49-F238E27FC236}">
                <a16:creationId xmlns:a16="http://schemas.microsoft.com/office/drawing/2014/main" id="{5ED1BA8B-7E5C-A05A-A595-A24BEE480F44}"/>
              </a:ext>
            </a:extLst>
          </p:cNvPr>
          <p:cNvSpPr txBox="1"/>
          <p:nvPr/>
        </p:nvSpPr>
        <p:spPr>
          <a:xfrm>
            <a:off x="211527" y="3011561"/>
            <a:ext cx="1324663" cy="215444"/>
          </a:xfrm>
          <a:prstGeom prst="rect">
            <a:avLst/>
          </a:prstGeom>
          <a:solidFill>
            <a:srgbClr val="770180"/>
          </a:solidFill>
        </p:spPr>
        <p:txBody>
          <a:bodyPr wrap="square" lIns="0" tIns="0" rIns="0" bIns="0" rtlCol="0">
            <a:spAutoFit/>
          </a:bodyPr>
          <a:lstStyle/>
          <a:p>
            <a:pPr algn="ctr"/>
            <a:r>
              <a:rPr lang="en-GB" sz="1400" dirty="0">
                <a:solidFill>
                  <a:schemeClr val="bg1"/>
                </a:solidFill>
              </a:rPr>
              <a:t>Solution B</a:t>
            </a:r>
            <a:endParaRPr lang="en-DK" sz="1400" dirty="0" err="1">
              <a:solidFill>
                <a:schemeClr val="bg1"/>
              </a:solidFill>
            </a:endParaRPr>
          </a:p>
        </p:txBody>
      </p:sp>
      <p:grpSp>
        <p:nvGrpSpPr>
          <p:cNvPr id="39" name="Group 38">
            <a:extLst>
              <a:ext uri="{FF2B5EF4-FFF2-40B4-BE49-F238E27FC236}">
                <a16:creationId xmlns:a16="http://schemas.microsoft.com/office/drawing/2014/main" id="{612D9100-3DB4-2C6A-FDB3-DE59B452E40E}"/>
              </a:ext>
            </a:extLst>
          </p:cNvPr>
          <p:cNvGrpSpPr/>
          <p:nvPr/>
        </p:nvGrpSpPr>
        <p:grpSpPr>
          <a:xfrm>
            <a:off x="4034485" y="2244746"/>
            <a:ext cx="1699819" cy="1111438"/>
            <a:chOff x="6166866" y="2951079"/>
            <a:chExt cx="1699819" cy="1111438"/>
          </a:xfrm>
        </p:grpSpPr>
        <p:sp>
          <p:nvSpPr>
            <p:cNvPr id="35" name="Rectangle 34">
              <a:extLst>
                <a:ext uri="{FF2B5EF4-FFF2-40B4-BE49-F238E27FC236}">
                  <a16:creationId xmlns:a16="http://schemas.microsoft.com/office/drawing/2014/main" id="{AB1C16AA-B6BC-B05E-D9B4-179EF4850F4A}"/>
                </a:ext>
              </a:extLst>
            </p:cNvPr>
            <p:cNvSpPr/>
            <p:nvPr/>
          </p:nvSpPr>
          <p:spPr bwMode="auto">
            <a:xfrm>
              <a:off x="6166866" y="2951079"/>
              <a:ext cx="1699819" cy="1111438"/>
            </a:xfrm>
            <a:prstGeom prst="rect">
              <a:avLst/>
            </a:prstGeom>
            <a:solidFill>
              <a:srgbClr val="F2F2F2"/>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1400" dirty="0">
                  <a:solidFill>
                    <a:schemeClr val="tx1"/>
                  </a:solidFill>
                  <a:ea typeface="Segoe UI" pitchFamily="34" charset="0"/>
                  <a:cs typeface="Segoe UI" pitchFamily="34" charset="0"/>
                </a:rPr>
                <a:t>Build agent</a:t>
              </a:r>
              <a:endParaRPr lang="en-DK" sz="1400" dirty="0" err="1">
                <a:solidFill>
                  <a:schemeClr val="tx1"/>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924366E8-4EBA-E8E7-AB13-9CB09E4676B5}"/>
                </a:ext>
              </a:extLst>
            </p:cNvPr>
            <p:cNvPicPr>
              <a:picLocks noChangeAspect="1"/>
            </p:cNvPicPr>
            <p:nvPr/>
          </p:nvPicPr>
          <p:blipFill>
            <a:blip r:embed="rId2"/>
            <a:stretch>
              <a:fillRect/>
            </a:stretch>
          </p:blipFill>
          <p:spPr>
            <a:xfrm>
              <a:off x="6511924" y="3369976"/>
              <a:ext cx="1009702" cy="520727"/>
            </a:xfrm>
            <a:prstGeom prst="rect">
              <a:avLst/>
            </a:prstGeom>
          </p:spPr>
        </p:pic>
      </p:grpSp>
      <p:grpSp>
        <p:nvGrpSpPr>
          <p:cNvPr id="43" name="Group 42">
            <a:extLst>
              <a:ext uri="{FF2B5EF4-FFF2-40B4-BE49-F238E27FC236}">
                <a16:creationId xmlns:a16="http://schemas.microsoft.com/office/drawing/2014/main" id="{2966BD35-D51A-0B59-8F22-76E6C20C7E95}"/>
              </a:ext>
            </a:extLst>
          </p:cNvPr>
          <p:cNvGrpSpPr/>
          <p:nvPr/>
        </p:nvGrpSpPr>
        <p:grpSpPr>
          <a:xfrm>
            <a:off x="2017672" y="2244746"/>
            <a:ext cx="1594714" cy="1111438"/>
            <a:chOff x="4323283" y="2951079"/>
            <a:chExt cx="1594714" cy="1111438"/>
          </a:xfrm>
        </p:grpSpPr>
        <p:sp>
          <p:nvSpPr>
            <p:cNvPr id="32" name="Rectangle 31">
              <a:extLst>
                <a:ext uri="{FF2B5EF4-FFF2-40B4-BE49-F238E27FC236}">
                  <a16:creationId xmlns:a16="http://schemas.microsoft.com/office/drawing/2014/main" id="{1650C350-F3CE-47EC-C4D3-BBBA7C7F4D71}"/>
                </a:ext>
              </a:extLst>
            </p:cNvPr>
            <p:cNvSpPr/>
            <p:nvPr/>
          </p:nvSpPr>
          <p:spPr bwMode="auto">
            <a:xfrm>
              <a:off x="4323283" y="2951079"/>
              <a:ext cx="1594714" cy="1111438"/>
            </a:xfrm>
            <a:prstGeom prst="rect">
              <a:avLst/>
            </a:prstGeom>
            <a:solidFill>
              <a:srgbClr val="F2F2F2"/>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1400" dirty="0">
                  <a:solidFill>
                    <a:schemeClr val="tx1"/>
                  </a:solidFill>
                  <a:ea typeface="Segoe UI" pitchFamily="34" charset="0"/>
                  <a:cs typeface="Segoe UI" pitchFamily="34" charset="0"/>
                </a:rPr>
                <a:t>Version control</a:t>
              </a:r>
              <a:endParaRPr lang="en-DK" sz="1400" dirty="0" err="1">
                <a:solidFill>
                  <a:schemeClr val="tx1"/>
                </a:solidFill>
                <a:ea typeface="Segoe UI" pitchFamily="34" charset="0"/>
                <a:cs typeface="Segoe UI" pitchFamily="34" charset="0"/>
              </a:endParaRPr>
            </a:p>
          </p:txBody>
        </p:sp>
        <p:pic>
          <p:nvPicPr>
            <p:cNvPr id="41" name="Picture 40">
              <a:extLst>
                <a:ext uri="{FF2B5EF4-FFF2-40B4-BE49-F238E27FC236}">
                  <a16:creationId xmlns:a16="http://schemas.microsoft.com/office/drawing/2014/main" id="{9E185BFB-9B89-7EF7-0DD7-DF12895FDC34}"/>
                </a:ext>
              </a:extLst>
            </p:cNvPr>
            <p:cNvPicPr>
              <a:picLocks noChangeAspect="1"/>
            </p:cNvPicPr>
            <p:nvPr/>
          </p:nvPicPr>
          <p:blipFill>
            <a:blip r:embed="rId3"/>
            <a:stretch>
              <a:fillRect/>
            </a:stretch>
          </p:blipFill>
          <p:spPr>
            <a:xfrm>
              <a:off x="4545037" y="3423714"/>
              <a:ext cx="997001" cy="501676"/>
            </a:xfrm>
            <a:prstGeom prst="rect">
              <a:avLst/>
            </a:prstGeom>
          </p:spPr>
        </p:pic>
      </p:grpSp>
      <p:cxnSp>
        <p:nvCxnSpPr>
          <p:cNvPr id="45" name="Straight Arrow Connector 44">
            <a:extLst>
              <a:ext uri="{FF2B5EF4-FFF2-40B4-BE49-F238E27FC236}">
                <a16:creationId xmlns:a16="http://schemas.microsoft.com/office/drawing/2014/main" id="{F3276D72-6C24-9A68-6E97-558D097B8D27}"/>
              </a:ext>
            </a:extLst>
          </p:cNvPr>
          <p:cNvCxnSpPr>
            <a:cxnSpLocks/>
            <a:stCxn id="32" idx="3"/>
            <a:endCxn id="35" idx="1"/>
          </p:cNvCxnSpPr>
          <p:nvPr/>
        </p:nvCxnSpPr>
        <p:spPr>
          <a:xfrm>
            <a:off x="3612386" y="2800465"/>
            <a:ext cx="422099" cy="0"/>
          </a:xfrm>
          <a:prstGeom prst="straightConnector1">
            <a:avLst/>
          </a:prstGeom>
          <a:ln w="38100"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6" name="Oval 45">
            <a:extLst>
              <a:ext uri="{FF2B5EF4-FFF2-40B4-BE49-F238E27FC236}">
                <a16:creationId xmlns:a16="http://schemas.microsoft.com/office/drawing/2014/main" id="{68F317B8-FDE8-A23F-2C06-23C59C32D1F8}"/>
              </a:ext>
            </a:extLst>
          </p:cNvPr>
          <p:cNvSpPr/>
          <p:nvPr/>
        </p:nvSpPr>
        <p:spPr bwMode="auto">
          <a:xfrm>
            <a:off x="6189961" y="2117184"/>
            <a:ext cx="1477670" cy="1366561"/>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dirty="0">
                <a:solidFill>
                  <a:srgbClr val="FFFFFF"/>
                </a:solidFill>
                <a:ea typeface="Segoe UI" pitchFamily="34" charset="0"/>
                <a:cs typeface="Segoe UI" pitchFamily="34" charset="0"/>
              </a:rPr>
              <a:t>Build</a:t>
            </a:r>
            <a:endParaRPr lang="en-DK" sz="2000" dirty="0" err="1">
              <a:solidFill>
                <a:srgbClr val="FFFFFF"/>
              </a:soli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E0E70C15-C3FD-A346-8A6B-C8BDF624E4A3}"/>
              </a:ext>
            </a:extLst>
          </p:cNvPr>
          <p:cNvSpPr/>
          <p:nvPr/>
        </p:nvSpPr>
        <p:spPr bwMode="auto">
          <a:xfrm>
            <a:off x="6143630" y="3982060"/>
            <a:ext cx="1570332" cy="14996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600" dirty="0">
                <a:solidFill>
                  <a:srgbClr val="FFFFFF"/>
                </a:solidFill>
                <a:ea typeface="Segoe UI" pitchFamily="34" charset="0"/>
                <a:cs typeface="Segoe UI" pitchFamily="34" charset="0"/>
              </a:rPr>
              <a:t>Successful testing in sandbox</a:t>
            </a:r>
            <a:endParaRPr lang="en-DK" sz="1600" dirty="0" err="1">
              <a:solidFill>
                <a:srgbClr val="FFFFFF"/>
              </a:solidFill>
              <a:ea typeface="Segoe UI" pitchFamily="34" charset="0"/>
              <a:cs typeface="Segoe UI" pitchFamily="34" charset="0"/>
            </a:endParaRPr>
          </a:p>
        </p:txBody>
      </p:sp>
      <p:sp>
        <p:nvSpPr>
          <p:cNvPr id="48" name="Oval 47">
            <a:extLst>
              <a:ext uri="{FF2B5EF4-FFF2-40B4-BE49-F238E27FC236}">
                <a16:creationId xmlns:a16="http://schemas.microsoft.com/office/drawing/2014/main" id="{541906B2-E67D-49F7-8EC8-8F4EE71D9AA8}"/>
              </a:ext>
            </a:extLst>
          </p:cNvPr>
          <p:cNvSpPr/>
          <p:nvPr/>
        </p:nvSpPr>
        <p:spPr bwMode="auto">
          <a:xfrm>
            <a:off x="7880340" y="4565853"/>
            <a:ext cx="313336" cy="332030"/>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100" dirty="0">
                <a:solidFill>
                  <a:srgbClr val="FFFFFF"/>
                </a:solidFill>
                <a:ea typeface="Segoe UI" pitchFamily="34" charset="0"/>
                <a:cs typeface="Segoe UI" pitchFamily="34" charset="0"/>
              </a:rPr>
              <a:t>Yes</a:t>
            </a:r>
            <a:endParaRPr lang="en-DK" sz="1100" dirty="0" err="1">
              <a:solidFill>
                <a:srgbClr val="FFFFFF"/>
              </a:solidFill>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FC1D63D9-EFC3-B51C-76BC-E47951B4EE85}"/>
              </a:ext>
            </a:extLst>
          </p:cNvPr>
          <p:cNvCxnSpPr>
            <a:cxnSpLocks/>
            <a:stCxn id="35" idx="3"/>
            <a:endCxn id="46" idx="2"/>
          </p:cNvCxnSpPr>
          <p:nvPr/>
        </p:nvCxnSpPr>
        <p:spPr>
          <a:xfrm>
            <a:off x="5734304" y="2800465"/>
            <a:ext cx="455657" cy="0"/>
          </a:xfrm>
          <a:prstGeom prst="straightConnector1">
            <a:avLst/>
          </a:prstGeom>
          <a:ln w="38100"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25DCBDE-FD9D-9C08-CDCD-0BD3CBB74A42}"/>
              </a:ext>
            </a:extLst>
          </p:cNvPr>
          <p:cNvCxnSpPr>
            <a:cxnSpLocks/>
            <a:stCxn id="46" idx="4"/>
            <a:endCxn id="47" idx="0"/>
          </p:cNvCxnSpPr>
          <p:nvPr/>
        </p:nvCxnSpPr>
        <p:spPr>
          <a:xfrm>
            <a:off x="6928796" y="3483745"/>
            <a:ext cx="0" cy="498315"/>
          </a:xfrm>
          <a:prstGeom prst="straightConnector1">
            <a:avLst/>
          </a:prstGeom>
          <a:ln w="38100"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Connector: Elbow 65">
            <a:extLst>
              <a:ext uri="{FF2B5EF4-FFF2-40B4-BE49-F238E27FC236}">
                <a16:creationId xmlns:a16="http://schemas.microsoft.com/office/drawing/2014/main" id="{8C3B000C-0224-FD4F-9BA8-C3E933E0DDF4}"/>
              </a:ext>
            </a:extLst>
          </p:cNvPr>
          <p:cNvCxnSpPr>
            <a:cxnSpLocks/>
            <a:stCxn id="35" idx="2"/>
            <a:endCxn id="24" idx="3"/>
          </p:cNvCxnSpPr>
          <p:nvPr/>
        </p:nvCxnSpPr>
        <p:spPr>
          <a:xfrm rot="5400000">
            <a:off x="3898247" y="3430242"/>
            <a:ext cx="1060206" cy="912090"/>
          </a:xfrm>
          <a:prstGeom prst="bentConnector2">
            <a:avLst/>
          </a:prstGeom>
          <a:ln w="38100"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Connector: Elbow 66">
            <a:extLst>
              <a:ext uri="{FF2B5EF4-FFF2-40B4-BE49-F238E27FC236}">
                <a16:creationId xmlns:a16="http://schemas.microsoft.com/office/drawing/2014/main" id="{A46EF327-A326-F933-B13D-942F73644781}"/>
              </a:ext>
            </a:extLst>
          </p:cNvPr>
          <p:cNvCxnSpPr>
            <a:cxnSpLocks/>
            <a:stCxn id="46" idx="0"/>
            <a:endCxn id="2" idx="3"/>
          </p:cNvCxnSpPr>
          <p:nvPr/>
        </p:nvCxnSpPr>
        <p:spPr>
          <a:xfrm rot="16200000" flipV="1">
            <a:off x="5055709" y="244096"/>
            <a:ext cx="851864" cy="2894311"/>
          </a:xfrm>
          <a:prstGeom prst="bentConnector2">
            <a:avLst/>
          </a:prstGeom>
          <a:ln w="38100"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Connector: Elbow 69">
            <a:extLst>
              <a:ext uri="{FF2B5EF4-FFF2-40B4-BE49-F238E27FC236}">
                <a16:creationId xmlns:a16="http://schemas.microsoft.com/office/drawing/2014/main" id="{AFA00182-8426-8CA2-3C91-D34618FF9FBB}"/>
              </a:ext>
            </a:extLst>
          </p:cNvPr>
          <p:cNvCxnSpPr>
            <a:cxnSpLocks/>
            <a:stCxn id="46" idx="6"/>
            <a:endCxn id="20" idx="2"/>
          </p:cNvCxnSpPr>
          <p:nvPr/>
        </p:nvCxnSpPr>
        <p:spPr>
          <a:xfrm flipV="1">
            <a:off x="7667631" y="2190967"/>
            <a:ext cx="1742156" cy="609498"/>
          </a:xfrm>
          <a:prstGeom prst="bentConnector2">
            <a:avLst/>
          </a:prstGeom>
          <a:ln w="38100"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5" name="Connector: Elbow 74">
            <a:extLst>
              <a:ext uri="{FF2B5EF4-FFF2-40B4-BE49-F238E27FC236}">
                <a16:creationId xmlns:a16="http://schemas.microsoft.com/office/drawing/2014/main" id="{2AF728DA-01DA-9F57-2452-72E8439F757B}"/>
              </a:ext>
            </a:extLst>
          </p:cNvPr>
          <p:cNvCxnSpPr>
            <a:cxnSpLocks/>
            <a:stCxn id="2" idx="1"/>
            <a:endCxn id="17" idx="0"/>
          </p:cNvCxnSpPr>
          <p:nvPr/>
        </p:nvCxnSpPr>
        <p:spPr>
          <a:xfrm rot="10800000" flipV="1">
            <a:off x="873860" y="1265319"/>
            <a:ext cx="1108710" cy="1161077"/>
          </a:xfrm>
          <a:prstGeom prst="bentConnector2">
            <a:avLst/>
          </a:prstGeom>
          <a:ln w="38100"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Connector: Elbow 77">
            <a:extLst>
              <a:ext uri="{FF2B5EF4-FFF2-40B4-BE49-F238E27FC236}">
                <a16:creationId xmlns:a16="http://schemas.microsoft.com/office/drawing/2014/main" id="{290CD938-CD73-4802-C7A1-676F9DB86E9F}"/>
              </a:ext>
            </a:extLst>
          </p:cNvPr>
          <p:cNvCxnSpPr>
            <a:cxnSpLocks/>
            <a:stCxn id="24" idx="1"/>
            <a:endCxn id="31" idx="2"/>
          </p:cNvCxnSpPr>
          <p:nvPr/>
        </p:nvCxnSpPr>
        <p:spPr>
          <a:xfrm rot="10800000">
            <a:off x="873860" y="3227006"/>
            <a:ext cx="1108711" cy="1189385"/>
          </a:xfrm>
          <a:prstGeom prst="bentConnector2">
            <a:avLst/>
          </a:prstGeom>
          <a:ln w="38100"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699D6040-11DB-9468-7DCB-F2367F4CAB9F}"/>
              </a:ext>
            </a:extLst>
          </p:cNvPr>
          <p:cNvCxnSpPr>
            <a:cxnSpLocks/>
            <a:stCxn id="17" idx="3"/>
          </p:cNvCxnSpPr>
          <p:nvPr/>
        </p:nvCxnSpPr>
        <p:spPr>
          <a:xfrm flipV="1">
            <a:off x="1536191" y="2531944"/>
            <a:ext cx="498094" cy="2175"/>
          </a:xfrm>
          <a:prstGeom prst="straightConnector1">
            <a:avLst/>
          </a:prstGeom>
          <a:ln w="38100"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0A8EB56A-924B-3D26-C8C7-75F86C91C049}"/>
              </a:ext>
            </a:extLst>
          </p:cNvPr>
          <p:cNvCxnSpPr>
            <a:cxnSpLocks/>
            <a:stCxn id="31" idx="3"/>
          </p:cNvCxnSpPr>
          <p:nvPr/>
        </p:nvCxnSpPr>
        <p:spPr>
          <a:xfrm>
            <a:off x="1536190" y="3119283"/>
            <a:ext cx="468570" cy="0"/>
          </a:xfrm>
          <a:prstGeom prst="straightConnector1">
            <a:avLst/>
          </a:prstGeom>
          <a:ln w="38100" cap="flat" cmpd="sng" algn="ctr">
            <a:solidFill>
              <a:schemeClr val="accent6"/>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41005697"/>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7012f8d-dfee-46cb-a314-eed379f2338a"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F24400607199A40B33B787452AC6853" ma:contentTypeVersion="9" ma:contentTypeDescription="Create a new document." ma:contentTypeScope="" ma:versionID="babec4a2049e33215b60716c520e3afe">
  <xsd:schema xmlns:xsd="http://www.w3.org/2001/XMLSchema" xmlns:xs="http://www.w3.org/2001/XMLSchema" xmlns:p="http://schemas.microsoft.com/office/2006/metadata/properties" xmlns:ns1="http://schemas.microsoft.com/sharepoint/v3" xmlns:ns2="f784ab01-3b00-4499-a3fe-88ca86405c7b" xmlns:ns3="17012f8d-dfee-46cb-a314-eed379f2338a" targetNamespace="http://schemas.microsoft.com/office/2006/metadata/properties" ma:root="true" ma:fieldsID="032a612d3e9e87c19e3b336ea234385b" ns1:_="" ns2:_="" ns3:_="">
    <xsd:import namespace="http://schemas.microsoft.com/sharepoint/v3"/>
    <xsd:import namespace="f784ab01-3b00-4499-a3fe-88ca86405c7b"/>
    <xsd:import namespace="17012f8d-dfee-46cb-a314-eed379f2338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1:_ip_UnifiedCompliancePolicyProperties" minOccurs="0"/>
                <xsd:element ref="ns1:_ip_UnifiedCompliancePolicyUIAc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84ab01-3b00-4499-a3fe-88ca86405c7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012f8d-dfee-46cb-a314-eed379f2338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dcf5ddc1-fb1d-440f-849a-6450bddbaed7"/>
    <ds:schemaRef ds:uri="http://purl.org/dc/terms/"/>
    <ds:schemaRef ds:uri="http://schemas.microsoft.com/sharepoint/v3"/>
    <ds:schemaRef ds:uri="965de625-df5b-42e9-a277-2113da4f1195"/>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http://purl.org/dc/elements/1.1/"/>
    <ds:schemaRef ds:uri="17012f8d-dfee-46cb-a314-eed379f2338a"/>
  </ds:schemaRefs>
</ds:datastoreItem>
</file>

<file path=customXml/itemProps2.xml><?xml version="1.0" encoding="utf-8"?>
<ds:datastoreItem xmlns:ds="http://schemas.openxmlformats.org/officeDocument/2006/customXml" ds:itemID="{4C738DFD-B6ED-4004-A3E1-EC29CB44DD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784ab01-3b00-4499-a3fe-88ca86405c7b"/>
    <ds:schemaRef ds:uri="17012f8d-dfee-46cb-a314-eed379f233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brand template</Template>
  <TotalTime>76</TotalTime>
  <Words>100</Words>
  <Application>Microsoft Office PowerPoint</Application>
  <PresentationFormat>Widescreen</PresentationFormat>
  <Paragraphs>46</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Consolas</vt:lpstr>
      <vt:lpstr>Segoe UI</vt:lpstr>
      <vt:lpstr>Segoe UI Semibold</vt:lpstr>
      <vt:lpstr>Wingdings</vt:lpstr>
      <vt:lpstr>Microsoft D365 template</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&lt;Event name&gt;</dc:subject>
  <dc:creator>Eva Dupont (DK)</dc:creator>
  <cp:keywords/>
  <dc:description/>
  <cp:lastModifiedBy>Eva Dupont (DK)</cp:lastModifiedBy>
  <cp:revision>5</cp:revision>
  <dcterms:created xsi:type="dcterms:W3CDTF">2024-11-21T13:37:10Z</dcterms:created>
  <dcterms:modified xsi:type="dcterms:W3CDTF">2024-11-21T16:29:48Z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0x0101004F24400607199A40B33B787452AC6853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